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Lst>
  <p:notesMasterIdLst>
    <p:notesMasterId r:id="rId23"/>
  </p:notesMasterIdLst>
  <p:handoutMasterIdLst>
    <p:handoutMasterId r:id="rId24"/>
  </p:handoutMasterIdLst>
  <p:sldIdLst>
    <p:sldId id="840" r:id="rId5"/>
    <p:sldId id="3579" r:id="rId6"/>
    <p:sldId id="3580" r:id="rId7"/>
    <p:sldId id="3581" r:id="rId8"/>
    <p:sldId id="3582" r:id="rId9"/>
    <p:sldId id="3577" r:id="rId10"/>
    <p:sldId id="3563" r:id="rId11"/>
    <p:sldId id="3570" r:id="rId12"/>
    <p:sldId id="3564" r:id="rId13"/>
    <p:sldId id="3568" r:id="rId14"/>
    <p:sldId id="3567" r:id="rId15"/>
    <p:sldId id="3572" r:id="rId16"/>
    <p:sldId id="3574" r:id="rId17"/>
    <p:sldId id="3565" r:id="rId18"/>
    <p:sldId id="3575" r:id="rId19"/>
    <p:sldId id="3566" r:id="rId20"/>
    <p:sldId id="915" r:id="rId21"/>
    <p:sldId id="837" r:id="rId2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77F437-2D00-2002-D867-3307FAEA746B}" name="Trilegal" initials="TL" userId="Trilegal"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A4C3"/>
    <a:srgbClr val="B92939"/>
    <a:srgbClr val="F37E39"/>
    <a:srgbClr val="F68933"/>
    <a:srgbClr val="001F45"/>
    <a:srgbClr val="004261"/>
    <a:srgbClr val="636466"/>
    <a:srgbClr val="E6E6E6"/>
    <a:srgbClr val="3E38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F28721-86AB-4E3F-A2D3-5B748E2EB6EB}" v="19" dt="2024-03-27T08:37:52.819"/>
    <p1510:client id="{EEC69FB6-256A-4859-AA2C-A2F54EEF585C}" v="3507" dt="2024-03-28T07:49:16.4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gnik Sarkar" userId="3cc071e9-4d66-4498-a390-829c9052f1cf" providerId="ADAL" clId="{EEC69FB6-256A-4859-AA2C-A2F54EEF585C}"/>
    <pc:docChg chg="undo redo custSel addSld delSld modSld sldOrd">
      <pc:chgData name="Sagnik Sarkar" userId="3cc071e9-4d66-4498-a390-829c9052f1cf" providerId="ADAL" clId="{EEC69FB6-256A-4859-AA2C-A2F54EEF585C}" dt="2024-03-28T07:49:48.908" v="6313" actId="1036"/>
      <pc:docMkLst>
        <pc:docMk/>
      </pc:docMkLst>
      <pc:sldChg chg="modSp mod">
        <pc:chgData name="Sagnik Sarkar" userId="3cc071e9-4d66-4498-a390-829c9052f1cf" providerId="ADAL" clId="{EEC69FB6-256A-4859-AA2C-A2F54EEF585C}" dt="2024-03-28T05:41:57.471" v="338" actId="113"/>
        <pc:sldMkLst>
          <pc:docMk/>
          <pc:sldMk cId="1549159206" sldId="840"/>
        </pc:sldMkLst>
        <pc:spChg chg="mod">
          <ac:chgData name="Sagnik Sarkar" userId="3cc071e9-4d66-4498-a390-829c9052f1cf" providerId="ADAL" clId="{EEC69FB6-256A-4859-AA2C-A2F54EEF585C}" dt="2024-03-28T05:14:32.458" v="31" actId="1076"/>
          <ac:spMkLst>
            <pc:docMk/>
            <pc:sldMk cId="1549159206" sldId="840"/>
            <ac:spMk id="6" creationId="{240C9A0F-0DEC-4BB1-98C3-3B9E075AB286}"/>
          </ac:spMkLst>
        </pc:spChg>
        <pc:spChg chg="mod">
          <ac:chgData name="Sagnik Sarkar" userId="3cc071e9-4d66-4498-a390-829c9052f1cf" providerId="ADAL" clId="{EEC69FB6-256A-4859-AA2C-A2F54EEF585C}" dt="2024-03-28T05:41:57.471" v="338" actId="113"/>
          <ac:spMkLst>
            <pc:docMk/>
            <pc:sldMk cId="1549159206" sldId="840"/>
            <ac:spMk id="7" creationId="{53202FE9-6942-40EA-A750-596970021D46}"/>
          </ac:spMkLst>
        </pc:spChg>
      </pc:sldChg>
      <pc:sldChg chg="addSp delSp modSp mod ord delCm">
        <pc:chgData name="Sagnik Sarkar" userId="3cc071e9-4d66-4498-a390-829c9052f1cf" providerId="ADAL" clId="{EEC69FB6-256A-4859-AA2C-A2F54EEF585C}" dt="2024-03-28T07:17:06.425" v="5194" actId="20577"/>
        <pc:sldMkLst>
          <pc:docMk/>
          <pc:sldMk cId="3336770474" sldId="3563"/>
        </pc:sldMkLst>
        <pc:spChg chg="del mod">
          <ac:chgData name="Sagnik Sarkar" userId="3cc071e9-4d66-4498-a390-829c9052f1cf" providerId="ADAL" clId="{EEC69FB6-256A-4859-AA2C-A2F54EEF585C}" dt="2024-03-28T07:01:20.105" v="4370" actId="478"/>
          <ac:spMkLst>
            <pc:docMk/>
            <pc:sldMk cId="3336770474" sldId="3563"/>
            <ac:spMk id="2" creationId="{FBDF4F30-679E-C069-E272-C40F2EF010D1}"/>
          </ac:spMkLst>
        </pc:spChg>
        <pc:spChg chg="add del mod">
          <ac:chgData name="Sagnik Sarkar" userId="3cc071e9-4d66-4498-a390-829c9052f1cf" providerId="ADAL" clId="{EEC69FB6-256A-4859-AA2C-A2F54EEF585C}" dt="2024-03-28T07:01:23.771" v="4371" actId="478"/>
          <ac:spMkLst>
            <pc:docMk/>
            <pc:sldMk cId="3336770474" sldId="3563"/>
            <ac:spMk id="6" creationId="{9EB8B01B-24E4-D2FA-B345-66F3FC2B28B2}"/>
          </ac:spMkLst>
        </pc:spChg>
        <pc:spChg chg="mod">
          <ac:chgData name="Sagnik Sarkar" userId="3cc071e9-4d66-4498-a390-829c9052f1cf" providerId="ADAL" clId="{EEC69FB6-256A-4859-AA2C-A2F54EEF585C}" dt="2024-03-28T07:16:42.565" v="5175" actId="20577"/>
          <ac:spMkLst>
            <pc:docMk/>
            <pc:sldMk cId="3336770474" sldId="3563"/>
            <ac:spMk id="8" creationId="{157F0E5B-CA35-1C5C-235C-A83385A2F4AE}"/>
          </ac:spMkLst>
        </pc:spChg>
        <pc:graphicFrameChg chg="add mod modGraphic">
          <ac:chgData name="Sagnik Sarkar" userId="3cc071e9-4d66-4498-a390-829c9052f1cf" providerId="ADAL" clId="{EEC69FB6-256A-4859-AA2C-A2F54EEF585C}" dt="2024-03-28T07:17:06.425" v="5194" actId="20577"/>
          <ac:graphicFrameMkLst>
            <pc:docMk/>
            <pc:sldMk cId="3336770474" sldId="3563"/>
            <ac:graphicFrameMk id="9" creationId="{68E7D5B8-6442-C54D-06F1-96F8E7EFB3E0}"/>
          </ac:graphicFrameMkLst>
        </pc:graphicFrameChg>
        <pc:picChg chg="del">
          <ac:chgData name="Sagnik Sarkar" userId="3cc071e9-4d66-4498-a390-829c9052f1cf" providerId="ADAL" clId="{EEC69FB6-256A-4859-AA2C-A2F54EEF585C}" dt="2024-03-28T07:01:17.861" v="4369" actId="478"/>
          <ac:picMkLst>
            <pc:docMk/>
            <pc:sldMk cId="3336770474" sldId="3563"/>
            <ac:picMk id="7" creationId="{449B9AF3-AAD5-5E0D-3A60-C49BCCF491CE}"/>
          </ac:picMkLst>
        </pc:picChg>
        <pc:extLst>
          <p:ext xmlns:p="http://schemas.openxmlformats.org/presentationml/2006/main" uri="{D6D511B9-2390-475A-947B-AFAB55BFBCF1}">
            <pc226:cmChg xmlns:pc226="http://schemas.microsoft.com/office/powerpoint/2022/06/main/command" chg="del">
              <pc226:chgData name="Sagnik Sarkar" userId="3cc071e9-4d66-4498-a390-829c9052f1cf" providerId="ADAL" clId="{EEC69FB6-256A-4859-AA2C-A2F54EEF585C}" dt="2024-03-28T05:28:34.733" v="147"/>
              <pc2:cmMkLst xmlns:pc2="http://schemas.microsoft.com/office/powerpoint/2019/9/main/command">
                <pc:docMk/>
                <pc:sldMk cId="3336770474" sldId="3563"/>
                <pc2:cmMk id="{F61B3BDD-0430-4B75-AFBF-6A28DE8FD0FD}"/>
              </pc2:cmMkLst>
            </pc226:cmChg>
          </p:ext>
        </pc:extLst>
      </pc:sldChg>
      <pc:sldChg chg="del">
        <pc:chgData name="Sagnik Sarkar" userId="3cc071e9-4d66-4498-a390-829c9052f1cf" providerId="ADAL" clId="{EEC69FB6-256A-4859-AA2C-A2F54EEF585C}" dt="2024-03-28T05:27:10.885" v="108" actId="47"/>
        <pc:sldMkLst>
          <pc:docMk/>
          <pc:sldMk cId="1483574247" sldId="3569"/>
        </pc:sldMkLst>
      </pc:sldChg>
      <pc:sldChg chg="addSp delSp modSp mod ord delCm">
        <pc:chgData name="Sagnik Sarkar" userId="3cc071e9-4d66-4498-a390-829c9052f1cf" providerId="ADAL" clId="{EEC69FB6-256A-4859-AA2C-A2F54EEF585C}" dt="2024-03-28T07:11:20.106" v="5021" actId="20577"/>
        <pc:sldMkLst>
          <pc:docMk/>
          <pc:sldMk cId="1434302166" sldId="3570"/>
        </pc:sldMkLst>
        <pc:spChg chg="mod">
          <ac:chgData name="Sagnik Sarkar" userId="3cc071e9-4d66-4498-a390-829c9052f1cf" providerId="ADAL" clId="{EEC69FB6-256A-4859-AA2C-A2F54EEF585C}" dt="2024-03-28T07:11:20.106" v="5021" actId="20577"/>
          <ac:spMkLst>
            <pc:docMk/>
            <pc:sldMk cId="1434302166" sldId="3570"/>
            <ac:spMk id="2" creationId="{3177FE97-36A0-72C4-61DC-0CCE6BB84F14}"/>
          </ac:spMkLst>
        </pc:spChg>
        <pc:spChg chg="mod">
          <ac:chgData name="Sagnik Sarkar" userId="3cc071e9-4d66-4498-a390-829c9052f1cf" providerId="ADAL" clId="{EEC69FB6-256A-4859-AA2C-A2F54EEF585C}" dt="2024-03-28T05:16:51.786" v="90" actId="20577"/>
          <ac:spMkLst>
            <pc:docMk/>
            <pc:sldMk cId="1434302166" sldId="3570"/>
            <ac:spMk id="8" creationId="{7F78F87A-BB6D-A081-0AE5-0FECE2F2A6BA}"/>
          </ac:spMkLst>
        </pc:spChg>
        <pc:graphicFrameChg chg="add del modGraphic">
          <ac:chgData name="Sagnik Sarkar" userId="3cc071e9-4d66-4498-a390-829c9052f1cf" providerId="ADAL" clId="{EEC69FB6-256A-4859-AA2C-A2F54EEF585C}" dt="2024-03-28T07:08:44.400" v="4966" actId="478"/>
          <ac:graphicFrameMkLst>
            <pc:docMk/>
            <pc:sldMk cId="1434302166" sldId="3570"/>
            <ac:graphicFrameMk id="3" creationId="{9EBFE523-432B-26A3-6806-B0653357D6A4}"/>
          </ac:graphicFrameMkLst>
        </pc:graphicFrameChg>
        <pc:graphicFrameChg chg="add mod modGraphic">
          <ac:chgData name="Sagnik Sarkar" userId="3cc071e9-4d66-4498-a390-829c9052f1cf" providerId="ADAL" clId="{EEC69FB6-256A-4859-AA2C-A2F54EEF585C}" dt="2024-03-28T07:10:43.383" v="4995" actId="1076"/>
          <ac:graphicFrameMkLst>
            <pc:docMk/>
            <pc:sldMk cId="1434302166" sldId="3570"/>
            <ac:graphicFrameMk id="7" creationId="{DBFD9178-83B2-5D56-2AA7-F585542446E7}"/>
          </ac:graphicFrameMkLst>
        </pc:graphicFrameChg>
        <pc:extLst>
          <p:ext xmlns:p="http://schemas.openxmlformats.org/presentationml/2006/main" uri="{D6D511B9-2390-475A-947B-AFAB55BFBCF1}">
            <pc226:cmChg xmlns:pc226="http://schemas.microsoft.com/office/powerpoint/2022/06/main/command" chg="del">
              <pc226:chgData name="Sagnik Sarkar" userId="3cc071e9-4d66-4498-a390-829c9052f1cf" providerId="ADAL" clId="{EEC69FB6-256A-4859-AA2C-A2F54EEF585C}" dt="2024-03-28T05:16:22.030" v="42"/>
              <pc2:cmMkLst xmlns:pc2="http://schemas.microsoft.com/office/powerpoint/2019/9/main/command">
                <pc:docMk/>
                <pc:sldMk cId="1434302166" sldId="3570"/>
                <pc2:cmMk id="{B7051645-C6AD-41D9-9A8E-37C0825E8801}"/>
              </pc2:cmMkLst>
            </pc226:cmChg>
          </p:ext>
        </pc:extLst>
      </pc:sldChg>
      <pc:sldChg chg="add del ord">
        <pc:chgData name="Sagnik Sarkar" userId="3cc071e9-4d66-4498-a390-829c9052f1cf" providerId="ADAL" clId="{EEC69FB6-256A-4859-AA2C-A2F54EEF585C}" dt="2024-03-28T05:28:12.080" v="144" actId="47"/>
        <pc:sldMkLst>
          <pc:docMk/>
          <pc:sldMk cId="3174789384" sldId="3576"/>
        </pc:sldMkLst>
      </pc:sldChg>
      <pc:sldChg chg="addSp delSp modSp add mod ord">
        <pc:chgData name="Sagnik Sarkar" userId="3cc071e9-4d66-4498-a390-829c9052f1cf" providerId="ADAL" clId="{EEC69FB6-256A-4859-AA2C-A2F54EEF585C}" dt="2024-03-28T07:17:31.720" v="5197" actId="403"/>
        <pc:sldMkLst>
          <pc:docMk/>
          <pc:sldMk cId="2041339242" sldId="3577"/>
        </pc:sldMkLst>
        <pc:spChg chg="del mod">
          <ac:chgData name="Sagnik Sarkar" userId="3cc071e9-4d66-4498-a390-829c9052f1cf" providerId="ADAL" clId="{EEC69FB6-256A-4859-AA2C-A2F54EEF585C}" dt="2024-03-28T06:50:42.724" v="4303" actId="478"/>
          <ac:spMkLst>
            <pc:docMk/>
            <pc:sldMk cId="2041339242" sldId="3577"/>
            <ac:spMk id="2" creationId="{6790A1A5-81D0-AA2F-1959-7E1C0F462C2B}"/>
          </ac:spMkLst>
        </pc:spChg>
        <pc:spChg chg="mod">
          <ac:chgData name="Sagnik Sarkar" userId="3cc071e9-4d66-4498-a390-829c9052f1cf" providerId="ADAL" clId="{EEC69FB6-256A-4859-AA2C-A2F54EEF585C}" dt="2024-03-28T06:30:44.758" v="2376" actId="20577"/>
          <ac:spMkLst>
            <pc:docMk/>
            <pc:sldMk cId="2041339242" sldId="3577"/>
            <ac:spMk id="8" creationId="{5FF98878-DB8F-FF24-FCC4-FCA5AF5B833C}"/>
          </ac:spMkLst>
        </pc:spChg>
        <pc:spChg chg="add del mod">
          <ac:chgData name="Sagnik Sarkar" userId="3cc071e9-4d66-4498-a390-829c9052f1cf" providerId="ADAL" clId="{EEC69FB6-256A-4859-AA2C-A2F54EEF585C}" dt="2024-03-28T06:50:45.388" v="4304" actId="478"/>
          <ac:spMkLst>
            <pc:docMk/>
            <pc:sldMk cId="2041339242" sldId="3577"/>
            <ac:spMk id="9" creationId="{32491AA0-FDED-9895-9628-EF87A796AD12}"/>
          </ac:spMkLst>
        </pc:spChg>
        <pc:graphicFrameChg chg="add mod modGraphic">
          <ac:chgData name="Sagnik Sarkar" userId="3cc071e9-4d66-4498-a390-829c9052f1cf" providerId="ADAL" clId="{EEC69FB6-256A-4859-AA2C-A2F54EEF585C}" dt="2024-03-28T07:17:31.720" v="5197" actId="403"/>
          <ac:graphicFrameMkLst>
            <pc:docMk/>
            <pc:sldMk cId="2041339242" sldId="3577"/>
            <ac:graphicFrameMk id="3" creationId="{DF1758C4-D757-8EEE-38CC-E274E50F14A5}"/>
          </ac:graphicFrameMkLst>
        </pc:graphicFrameChg>
        <pc:picChg chg="del">
          <ac:chgData name="Sagnik Sarkar" userId="3cc071e9-4d66-4498-a390-829c9052f1cf" providerId="ADAL" clId="{EEC69FB6-256A-4859-AA2C-A2F54EEF585C}" dt="2024-03-28T06:31:00.231" v="2377" actId="478"/>
          <ac:picMkLst>
            <pc:docMk/>
            <pc:sldMk cId="2041339242" sldId="3577"/>
            <ac:picMk id="6" creationId="{1319347B-6DB8-4392-F725-9F063C1A9657}"/>
          </ac:picMkLst>
        </pc:picChg>
      </pc:sldChg>
      <pc:sldChg chg="modSp add del mod delCm modCm">
        <pc:chgData name="Sagnik Sarkar" userId="3cc071e9-4d66-4498-a390-829c9052f1cf" providerId="ADAL" clId="{EEC69FB6-256A-4859-AA2C-A2F54EEF585C}" dt="2024-03-28T05:49:42.769" v="785" actId="47"/>
        <pc:sldMkLst>
          <pc:docMk/>
          <pc:sldMk cId="3260295279" sldId="3578"/>
        </pc:sldMkLst>
        <pc:spChg chg="mod">
          <ac:chgData name="Sagnik Sarkar" userId="3cc071e9-4d66-4498-a390-829c9052f1cf" providerId="ADAL" clId="{EEC69FB6-256A-4859-AA2C-A2F54EEF585C}" dt="2024-03-28T05:29:18.730" v="208" actId="20577"/>
          <ac:spMkLst>
            <pc:docMk/>
            <pc:sldMk cId="3260295279" sldId="3578"/>
            <ac:spMk id="2" creationId="{52FF269D-B65A-9983-41E7-AA0A629CC364}"/>
          </ac:spMkLst>
        </pc:spChg>
        <pc:extLst>
          <p:ext xmlns:p="http://schemas.openxmlformats.org/presentationml/2006/main" uri="{D6D511B9-2390-475A-947B-AFAB55BFBCF1}">
            <pc226:cmChg xmlns:pc226="http://schemas.microsoft.com/office/powerpoint/2022/06/main/command" chg="del mod">
              <pc226:chgData name="Sagnik Sarkar" userId="3cc071e9-4d66-4498-a390-829c9052f1cf" providerId="ADAL" clId="{EEC69FB6-256A-4859-AA2C-A2F54EEF585C}" dt="2024-03-28T05:43:43.085" v="340"/>
              <pc2:cmMkLst xmlns:pc2="http://schemas.microsoft.com/office/powerpoint/2019/9/main/command">
                <pc:docMk/>
                <pc:sldMk cId="3260295279" sldId="3578"/>
                <pc2:cmMk id="{6827DA29-23A6-4B85-B773-9BCB16F24FE5}"/>
              </pc2:cmMkLst>
            </pc226:cmChg>
          </p:ext>
        </pc:extLst>
      </pc:sldChg>
      <pc:sldChg chg="addSp delSp modSp add mod ord">
        <pc:chgData name="Sagnik Sarkar" userId="3cc071e9-4d66-4498-a390-829c9052f1cf" providerId="ADAL" clId="{EEC69FB6-256A-4859-AA2C-A2F54EEF585C}" dt="2024-03-28T07:49:48.908" v="6313" actId="1036"/>
        <pc:sldMkLst>
          <pc:docMk/>
          <pc:sldMk cId="2687313366" sldId="3579"/>
        </pc:sldMkLst>
        <pc:spChg chg="mod">
          <ac:chgData name="Sagnik Sarkar" userId="3cc071e9-4d66-4498-a390-829c9052f1cf" providerId="ADAL" clId="{EEC69FB6-256A-4859-AA2C-A2F54EEF585C}" dt="2024-03-28T07:49:41.458" v="6309" actId="1036"/>
          <ac:spMkLst>
            <pc:docMk/>
            <pc:sldMk cId="2687313366" sldId="3579"/>
            <ac:spMk id="2" creationId="{7370315E-8933-204E-BD80-845C641F0365}"/>
          </ac:spMkLst>
        </pc:spChg>
        <pc:spChg chg="add mod topLvl">
          <ac:chgData name="Sagnik Sarkar" userId="3cc071e9-4d66-4498-a390-829c9052f1cf" providerId="ADAL" clId="{EEC69FB6-256A-4859-AA2C-A2F54EEF585C}" dt="2024-03-28T07:30:28.042" v="5478" actId="164"/>
          <ac:spMkLst>
            <pc:docMk/>
            <pc:sldMk cId="2687313366" sldId="3579"/>
            <ac:spMk id="3" creationId="{C6D26124-581D-93E7-18B6-0683CB0417AD}"/>
          </ac:spMkLst>
        </pc:spChg>
        <pc:spChg chg="mod">
          <ac:chgData name="Sagnik Sarkar" userId="3cc071e9-4d66-4498-a390-829c9052f1cf" providerId="ADAL" clId="{EEC69FB6-256A-4859-AA2C-A2F54EEF585C}" dt="2024-03-28T05:45:21.235" v="354" actId="20577"/>
          <ac:spMkLst>
            <pc:docMk/>
            <pc:sldMk cId="2687313366" sldId="3579"/>
            <ac:spMk id="8" creationId="{3BB4DD1E-ACEC-C527-49A6-A67861163AB9}"/>
          </ac:spMkLst>
        </pc:spChg>
        <pc:spChg chg="mod topLvl">
          <ac:chgData name="Sagnik Sarkar" userId="3cc071e9-4d66-4498-a390-829c9052f1cf" providerId="ADAL" clId="{EEC69FB6-256A-4859-AA2C-A2F54EEF585C}" dt="2024-03-28T07:32:43.344" v="5648" actId="20577"/>
          <ac:spMkLst>
            <pc:docMk/>
            <pc:sldMk cId="2687313366" sldId="3579"/>
            <ac:spMk id="12" creationId="{088ECD18-34F3-8654-D534-8F0E728317D8}"/>
          </ac:spMkLst>
        </pc:spChg>
        <pc:spChg chg="mod topLvl">
          <ac:chgData name="Sagnik Sarkar" userId="3cc071e9-4d66-4498-a390-829c9052f1cf" providerId="ADAL" clId="{EEC69FB6-256A-4859-AA2C-A2F54EEF585C}" dt="2024-03-28T07:32:33.571" v="5647" actId="164"/>
          <ac:spMkLst>
            <pc:docMk/>
            <pc:sldMk cId="2687313366" sldId="3579"/>
            <ac:spMk id="23" creationId="{20E75AF9-658E-9F51-66FC-173BD14CD687}"/>
          </ac:spMkLst>
        </pc:spChg>
        <pc:spChg chg="mod topLvl">
          <ac:chgData name="Sagnik Sarkar" userId="3cc071e9-4d66-4498-a390-829c9052f1cf" providerId="ADAL" clId="{EEC69FB6-256A-4859-AA2C-A2F54EEF585C}" dt="2024-03-28T07:49:06.837" v="6239" actId="164"/>
          <ac:spMkLst>
            <pc:docMk/>
            <pc:sldMk cId="2687313366" sldId="3579"/>
            <ac:spMk id="29" creationId="{2DCED252-CB55-5023-AB63-EE7B29CB415D}"/>
          </ac:spMkLst>
        </pc:spChg>
        <pc:spChg chg="add mod">
          <ac:chgData name="Sagnik Sarkar" userId="3cc071e9-4d66-4498-a390-829c9052f1cf" providerId="ADAL" clId="{EEC69FB6-256A-4859-AA2C-A2F54EEF585C}" dt="2024-03-28T07:48:06.294" v="6234" actId="164"/>
          <ac:spMkLst>
            <pc:docMk/>
            <pc:sldMk cId="2687313366" sldId="3579"/>
            <ac:spMk id="31" creationId="{0CDE20AF-A1D5-A8B5-DCEC-F20FF19A8F6E}"/>
          </ac:spMkLst>
        </pc:spChg>
        <pc:spChg chg="mod topLvl">
          <ac:chgData name="Sagnik Sarkar" userId="3cc071e9-4d66-4498-a390-829c9052f1cf" providerId="ADAL" clId="{EEC69FB6-256A-4859-AA2C-A2F54EEF585C}" dt="2024-03-28T07:48:55.936" v="6238" actId="164"/>
          <ac:spMkLst>
            <pc:docMk/>
            <pc:sldMk cId="2687313366" sldId="3579"/>
            <ac:spMk id="37" creationId="{444944C7-DB94-CE1B-73D4-16F13CDFEAD4}"/>
          </ac:spMkLst>
        </pc:spChg>
        <pc:grpChg chg="add del mod">
          <ac:chgData name="Sagnik Sarkar" userId="3cc071e9-4d66-4498-a390-829c9052f1cf" providerId="ADAL" clId="{EEC69FB6-256A-4859-AA2C-A2F54EEF585C}" dt="2024-03-28T07:27:30.040" v="5380" actId="165"/>
          <ac:grpSpMkLst>
            <pc:docMk/>
            <pc:sldMk cId="2687313366" sldId="3579"/>
            <ac:grpSpMk id="10" creationId="{95A55FFE-4BF8-DB70-8855-8DB73D84060F}"/>
          </ac:grpSpMkLst>
        </pc:grpChg>
        <pc:grpChg chg="add del mod">
          <ac:chgData name="Sagnik Sarkar" userId="3cc071e9-4d66-4498-a390-829c9052f1cf" providerId="ADAL" clId="{EEC69FB6-256A-4859-AA2C-A2F54EEF585C}" dt="2024-03-28T07:27:50.249" v="5385" actId="165"/>
          <ac:grpSpMkLst>
            <pc:docMk/>
            <pc:sldMk cId="2687313366" sldId="3579"/>
            <ac:grpSpMk id="11" creationId="{34A4B089-FB29-7C6E-6BFD-03561500828D}"/>
          </ac:grpSpMkLst>
        </pc:grpChg>
        <pc:grpChg chg="add mod">
          <ac:chgData name="Sagnik Sarkar" userId="3cc071e9-4d66-4498-a390-829c9052f1cf" providerId="ADAL" clId="{EEC69FB6-256A-4859-AA2C-A2F54EEF585C}" dt="2024-03-28T07:49:16.444" v="6240" actId="164"/>
          <ac:grpSpMkLst>
            <pc:docMk/>
            <pc:sldMk cId="2687313366" sldId="3579"/>
            <ac:grpSpMk id="20" creationId="{29E39946-AB9B-7462-E7CC-E3D1EFB6393F}"/>
          </ac:grpSpMkLst>
        </pc:grpChg>
        <pc:grpChg chg="add mod">
          <ac:chgData name="Sagnik Sarkar" userId="3cc071e9-4d66-4498-a390-829c9052f1cf" providerId="ADAL" clId="{EEC69FB6-256A-4859-AA2C-A2F54EEF585C}" dt="2024-03-28T07:49:16.444" v="6240" actId="164"/>
          <ac:grpSpMkLst>
            <pc:docMk/>
            <pc:sldMk cId="2687313366" sldId="3579"/>
            <ac:grpSpMk id="21" creationId="{4D0BC26C-1328-EDDD-86E6-94A5B51DE68A}"/>
          </ac:grpSpMkLst>
        </pc:grpChg>
        <pc:grpChg chg="add del mod">
          <ac:chgData name="Sagnik Sarkar" userId="3cc071e9-4d66-4498-a390-829c9052f1cf" providerId="ADAL" clId="{EEC69FB6-256A-4859-AA2C-A2F54EEF585C}" dt="2024-03-28T07:31:59.445" v="5643" actId="165"/>
          <ac:grpSpMkLst>
            <pc:docMk/>
            <pc:sldMk cId="2687313366" sldId="3579"/>
            <ac:grpSpMk id="22" creationId="{EAAFC6B4-717C-5E3E-310E-D9A7A1C41DA4}"/>
          </ac:grpSpMkLst>
        </pc:grpChg>
        <pc:grpChg chg="add mod">
          <ac:chgData name="Sagnik Sarkar" userId="3cc071e9-4d66-4498-a390-829c9052f1cf" providerId="ADAL" clId="{EEC69FB6-256A-4859-AA2C-A2F54EEF585C}" dt="2024-03-28T07:49:16.444" v="6240" actId="164"/>
          <ac:grpSpMkLst>
            <pc:docMk/>
            <pc:sldMk cId="2687313366" sldId="3579"/>
            <ac:grpSpMk id="27" creationId="{BE83CA63-AC00-77F6-8BB0-8FD25BB01C30}"/>
          </ac:grpSpMkLst>
        </pc:grpChg>
        <pc:grpChg chg="add del mod">
          <ac:chgData name="Sagnik Sarkar" userId="3cc071e9-4d66-4498-a390-829c9052f1cf" providerId="ADAL" clId="{EEC69FB6-256A-4859-AA2C-A2F54EEF585C}" dt="2024-03-28T07:33:28.604" v="5681" actId="165"/>
          <ac:grpSpMkLst>
            <pc:docMk/>
            <pc:sldMk cId="2687313366" sldId="3579"/>
            <ac:grpSpMk id="28" creationId="{276004F6-A849-9AE4-39ED-8E13A00797E2}"/>
          </ac:grpSpMkLst>
        </pc:grpChg>
        <pc:grpChg chg="add del mod">
          <ac:chgData name="Sagnik Sarkar" userId="3cc071e9-4d66-4498-a390-829c9052f1cf" providerId="ADAL" clId="{EEC69FB6-256A-4859-AA2C-A2F54EEF585C}" dt="2024-03-28T07:48:12.707" v="6235" actId="478"/>
          <ac:grpSpMkLst>
            <pc:docMk/>
            <pc:sldMk cId="2687313366" sldId="3579"/>
            <ac:grpSpMk id="36" creationId="{91EB30B5-43C1-EB17-BE49-132A9031B5B1}"/>
          </ac:grpSpMkLst>
        </pc:grpChg>
        <pc:grpChg chg="add mod">
          <ac:chgData name="Sagnik Sarkar" userId="3cc071e9-4d66-4498-a390-829c9052f1cf" providerId="ADAL" clId="{EEC69FB6-256A-4859-AA2C-A2F54EEF585C}" dt="2024-03-28T07:49:16.444" v="6240" actId="164"/>
          <ac:grpSpMkLst>
            <pc:docMk/>
            <pc:sldMk cId="2687313366" sldId="3579"/>
            <ac:grpSpMk id="39" creationId="{0F6B3C25-9F43-DD77-170E-C90DB48D2190}"/>
          </ac:grpSpMkLst>
        </pc:grpChg>
        <pc:grpChg chg="add mod">
          <ac:chgData name="Sagnik Sarkar" userId="3cc071e9-4d66-4498-a390-829c9052f1cf" providerId="ADAL" clId="{EEC69FB6-256A-4859-AA2C-A2F54EEF585C}" dt="2024-03-28T07:49:16.444" v="6240" actId="164"/>
          <ac:grpSpMkLst>
            <pc:docMk/>
            <pc:sldMk cId="2687313366" sldId="3579"/>
            <ac:grpSpMk id="42" creationId="{B7CD627E-CA3C-EA7D-BE24-D85B001F10D9}"/>
          </ac:grpSpMkLst>
        </pc:grpChg>
        <pc:grpChg chg="add mod">
          <ac:chgData name="Sagnik Sarkar" userId="3cc071e9-4d66-4498-a390-829c9052f1cf" providerId="ADAL" clId="{EEC69FB6-256A-4859-AA2C-A2F54EEF585C}" dt="2024-03-28T07:49:16.444" v="6240" actId="164"/>
          <ac:grpSpMkLst>
            <pc:docMk/>
            <pc:sldMk cId="2687313366" sldId="3579"/>
            <ac:grpSpMk id="43" creationId="{8087FBE4-4A13-6976-3167-5024F16B3E69}"/>
          </ac:grpSpMkLst>
        </pc:grpChg>
        <pc:grpChg chg="add mod">
          <ac:chgData name="Sagnik Sarkar" userId="3cc071e9-4d66-4498-a390-829c9052f1cf" providerId="ADAL" clId="{EEC69FB6-256A-4859-AA2C-A2F54EEF585C}" dt="2024-03-28T07:49:48.908" v="6313" actId="1036"/>
          <ac:grpSpMkLst>
            <pc:docMk/>
            <pc:sldMk cId="2687313366" sldId="3579"/>
            <ac:grpSpMk id="44" creationId="{F6C89369-0DE4-BD6E-0C7D-72024C816365}"/>
          </ac:grpSpMkLst>
        </pc:grpChg>
        <pc:picChg chg="del">
          <ac:chgData name="Sagnik Sarkar" userId="3cc071e9-4d66-4498-a390-829c9052f1cf" providerId="ADAL" clId="{EEC69FB6-256A-4859-AA2C-A2F54EEF585C}" dt="2024-03-28T07:19:39.794" v="5208" actId="478"/>
          <ac:picMkLst>
            <pc:docMk/>
            <pc:sldMk cId="2687313366" sldId="3579"/>
            <ac:picMk id="7" creationId="{DD839FB9-D9DF-C1B8-D91B-16A8719364EA}"/>
          </ac:picMkLst>
        </pc:picChg>
        <pc:picChg chg="add mod topLvl">
          <ac:chgData name="Sagnik Sarkar" userId="3cc071e9-4d66-4498-a390-829c9052f1cf" providerId="ADAL" clId="{EEC69FB6-256A-4859-AA2C-A2F54EEF585C}" dt="2024-03-28T07:30:28.042" v="5478" actId="164"/>
          <ac:picMkLst>
            <pc:docMk/>
            <pc:sldMk cId="2687313366" sldId="3579"/>
            <ac:picMk id="9" creationId="{FB097957-3E5C-BFE5-6534-B3E8C586E08F}"/>
          </ac:picMkLst>
        </pc:picChg>
        <pc:picChg chg="del mod topLvl">
          <ac:chgData name="Sagnik Sarkar" userId="3cc071e9-4d66-4498-a390-829c9052f1cf" providerId="ADAL" clId="{EEC69FB6-256A-4859-AA2C-A2F54EEF585C}" dt="2024-03-28T07:28:33.656" v="5461" actId="478"/>
          <ac:picMkLst>
            <pc:docMk/>
            <pc:sldMk cId="2687313366" sldId="3579"/>
            <ac:picMk id="13" creationId="{F0675F99-BC72-B6DA-0252-8F6FC7810040}"/>
          </ac:picMkLst>
        </pc:picChg>
        <pc:picChg chg="add del mod">
          <ac:chgData name="Sagnik Sarkar" userId="3cc071e9-4d66-4498-a390-829c9052f1cf" providerId="ADAL" clId="{EEC69FB6-256A-4859-AA2C-A2F54EEF585C}" dt="2024-03-28T07:29:26.184" v="5472" actId="478"/>
          <ac:picMkLst>
            <pc:docMk/>
            <pc:sldMk cId="2687313366" sldId="3579"/>
            <ac:picMk id="15" creationId="{9DA5B2E4-5C03-CE4F-F17B-0856F23F4AF6}"/>
          </ac:picMkLst>
        </pc:picChg>
        <pc:picChg chg="add mod">
          <ac:chgData name="Sagnik Sarkar" userId="3cc071e9-4d66-4498-a390-829c9052f1cf" providerId="ADAL" clId="{EEC69FB6-256A-4859-AA2C-A2F54EEF585C}" dt="2024-03-28T07:30:23.958" v="5477" actId="164"/>
          <ac:picMkLst>
            <pc:docMk/>
            <pc:sldMk cId="2687313366" sldId="3579"/>
            <ac:picMk id="17" creationId="{B6264E7D-FF35-18B9-ACF2-5F4E0A1D8F71}"/>
          </ac:picMkLst>
        </pc:picChg>
        <pc:picChg chg="add del mod">
          <ac:chgData name="Sagnik Sarkar" userId="3cc071e9-4d66-4498-a390-829c9052f1cf" providerId="ADAL" clId="{EEC69FB6-256A-4859-AA2C-A2F54EEF585C}" dt="2024-03-28T07:29:51.634" v="5475" actId="478"/>
          <ac:picMkLst>
            <pc:docMk/>
            <pc:sldMk cId="2687313366" sldId="3579"/>
            <ac:picMk id="19" creationId="{D8D79AE4-2C5E-209C-CD7C-3D79C35F7517}"/>
          </ac:picMkLst>
        </pc:picChg>
        <pc:picChg chg="del mod topLvl">
          <ac:chgData name="Sagnik Sarkar" userId="3cc071e9-4d66-4498-a390-829c9052f1cf" providerId="ADAL" clId="{EEC69FB6-256A-4859-AA2C-A2F54EEF585C}" dt="2024-03-28T07:32:00.859" v="5644" actId="478"/>
          <ac:picMkLst>
            <pc:docMk/>
            <pc:sldMk cId="2687313366" sldId="3579"/>
            <ac:picMk id="24" creationId="{2F531C5F-89B7-5A55-2A9A-EDA211BFD0E5}"/>
          </ac:picMkLst>
        </pc:picChg>
        <pc:picChg chg="add mod">
          <ac:chgData name="Sagnik Sarkar" userId="3cc071e9-4d66-4498-a390-829c9052f1cf" providerId="ADAL" clId="{EEC69FB6-256A-4859-AA2C-A2F54EEF585C}" dt="2024-03-28T07:32:33.571" v="5647" actId="164"/>
          <ac:picMkLst>
            <pc:docMk/>
            <pc:sldMk cId="2687313366" sldId="3579"/>
            <ac:picMk id="26" creationId="{5A4EAE24-AE83-3EBC-CDD3-88157FC19FD0}"/>
          </ac:picMkLst>
        </pc:picChg>
        <pc:picChg chg="del mod topLvl">
          <ac:chgData name="Sagnik Sarkar" userId="3cc071e9-4d66-4498-a390-829c9052f1cf" providerId="ADAL" clId="{EEC69FB6-256A-4859-AA2C-A2F54EEF585C}" dt="2024-03-28T07:33:30.433" v="5682" actId="478"/>
          <ac:picMkLst>
            <pc:docMk/>
            <pc:sldMk cId="2687313366" sldId="3579"/>
            <ac:picMk id="30" creationId="{42D32A34-30B5-61AE-85EB-DF293A09D037}"/>
          </ac:picMkLst>
        </pc:picChg>
        <pc:picChg chg="add mod">
          <ac:chgData name="Sagnik Sarkar" userId="3cc071e9-4d66-4498-a390-829c9052f1cf" providerId="ADAL" clId="{EEC69FB6-256A-4859-AA2C-A2F54EEF585C}" dt="2024-03-28T07:48:06.294" v="6234" actId="164"/>
          <ac:picMkLst>
            <pc:docMk/>
            <pc:sldMk cId="2687313366" sldId="3579"/>
            <ac:picMk id="33" creationId="{EC6ED90B-FDA2-1D74-07C4-8BCA5CE448F9}"/>
          </ac:picMkLst>
        </pc:picChg>
        <pc:picChg chg="add mod">
          <ac:chgData name="Sagnik Sarkar" userId="3cc071e9-4d66-4498-a390-829c9052f1cf" providerId="ADAL" clId="{EEC69FB6-256A-4859-AA2C-A2F54EEF585C}" dt="2024-03-28T07:49:06.837" v="6239" actId="164"/>
          <ac:picMkLst>
            <pc:docMk/>
            <pc:sldMk cId="2687313366" sldId="3579"/>
            <ac:picMk id="35" creationId="{93A8B553-4D5A-98B4-7C89-606C81F50945}"/>
          </ac:picMkLst>
        </pc:picChg>
        <pc:picChg chg="del mod topLvl">
          <ac:chgData name="Sagnik Sarkar" userId="3cc071e9-4d66-4498-a390-829c9052f1cf" providerId="ADAL" clId="{EEC69FB6-256A-4859-AA2C-A2F54EEF585C}" dt="2024-03-28T07:48:12.707" v="6235" actId="478"/>
          <ac:picMkLst>
            <pc:docMk/>
            <pc:sldMk cId="2687313366" sldId="3579"/>
            <ac:picMk id="38" creationId="{23E35C05-5551-CD68-1F40-69ED0D1972B0}"/>
          </ac:picMkLst>
        </pc:picChg>
        <pc:picChg chg="add mod">
          <ac:chgData name="Sagnik Sarkar" userId="3cc071e9-4d66-4498-a390-829c9052f1cf" providerId="ADAL" clId="{EEC69FB6-256A-4859-AA2C-A2F54EEF585C}" dt="2024-03-28T07:48:55.936" v="6238" actId="164"/>
          <ac:picMkLst>
            <pc:docMk/>
            <pc:sldMk cId="2687313366" sldId="3579"/>
            <ac:picMk id="41" creationId="{6001F636-96C4-944B-EFCF-69014498905B}"/>
          </ac:picMkLst>
        </pc:picChg>
      </pc:sldChg>
      <pc:sldChg chg="addSp delSp modSp add mod">
        <pc:chgData name="Sagnik Sarkar" userId="3cc071e9-4d66-4498-a390-829c9052f1cf" providerId="ADAL" clId="{EEC69FB6-256A-4859-AA2C-A2F54EEF585C}" dt="2024-03-28T07:17:43.675" v="5203" actId="1038"/>
        <pc:sldMkLst>
          <pc:docMk/>
          <pc:sldMk cId="2603619720" sldId="3580"/>
        </pc:sldMkLst>
        <pc:spChg chg="del">
          <ac:chgData name="Sagnik Sarkar" userId="3cc071e9-4d66-4498-a390-829c9052f1cf" providerId="ADAL" clId="{EEC69FB6-256A-4859-AA2C-A2F54EEF585C}" dt="2024-03-28T05:50:10.962" v="788" actId="478"/>
          <ac:spMkLst>
            <pc:docMk/>
            <pc:sldMk cId="2603619720" sldId="3580"/>
            <ac:spMk id="2" creationId="{8DD760C0-79B3-8373-7913-3A83EC6B8FAE}"/>
          </ac:spMkLst>
        </pc:spChg>
        <pc:spChg chg="add del mod">
          <ac:chgData name="Sagnik Sarkar" userId="3cc071e9-4d66-4498-a390-829c9052f1cf" providerId="ADAL" clId="{EEC69FB6-256A-4859-AA2C-A2F54EEF585C}" dt="2024-03-28T05:51:39.420" v="795" actId="1032"/>
          <ac:spMkLst>
            <pc:docMk/>
            <pc:sldMk cId="2603619720" sldId="3580"/>
            <ac:spMk id="6" creationId="{112030C0-2056-C72D-63CF-207A38121044}"/>
          </ac:spMkLst>
        </pc:spChg>
        <pc:spChg chg="mod">
          <ac:chgData name="Sagnik Sarkar" userId="3cc071e9-4d66-4498-a390-829c9052f1cf" providerId="ADAL" clId="{EEC69FB6-256A-4859-AA2C-A2F54EEF585C}" dt="2024-03-28T05:55:22.695" v="1016" actId="20577"/>
          <ac:spMkLst>
            <pc:docMk/>
            <pc:sldMk cId="2603619720" sldId="3580"/>
            <ac:spMk id="8" creationId="{9C0E4FC8-CF1F-7962-EBC5-6A541E0CA381}"/>
          </ac:spMkLst>
        </pc:spChg>
        <pc:spChg chg="add del mod">
          <ac:chgData name="Sagnik Sarkar" userId="3cc071e9-4d66-4498-a390-829c9052f1cf" providerId="ADAL" clId="{EEC69FB6-256A-4859-AA2C-A2F54EEF585C}" dt="2024-03-28T05:52:09.884" v="806" actId="478"/>
          <ac:spMkLst>
            <pc:docMk/>
            <pc:sldMk cId="2603619720" sldId="3580"/>
            <ac:spMk id="17" creationId="{17D65F2C-4A45-E071-BCE2-B84C1FF28310}"/>
          </ac:spMkLst>
        </pc:spChg>
        <pc:graphicFrameChg chg="add del modGraphic">
          <ac:chgData name="Sagnik Sarkar" userId="3cc071e9-4d66-4498-a390-829c9052f1cf" providerId="ADAL" clId="{EEC69FB6-256A-4859-AA2C-A2F54EEF585C}" dt="2024-03-28T05:51:01.633" v="790" actId="1032"/>
          <ac:graphicFrameMkLst>
            <pc:docMk/>
            <pc:sldMk cId="2603619720" sldId="3580"/>
            <ac:graphicFrameMk id="13" creationId="{9E4B89B7-A8C5-CC7E-9C8F-3C0750821B03}"/>
          </ac:graphicFrameMkLst>
        </pc:graphicFrameChg>
        <pc:graphicFrameChg chg="add del mod modGraphic">
          <ac:chgData name="Sagnik Sarkar" userId="3cc071e9-4d66-4498-a390-829c9052f1cf" providerId="ADAL" clId="{EEC69FB6-256A-4859-AA2C-A2F54EEF585C}" dt="2024-03-28T05:51:31.671" v="794" actId="1032"/>
          <ac:graphicFrameMkLst>
            <pc:docMk/>
            <pc:sldMk cId="2603619720" sldId="3580"/>
            <ac:graphicFrameMk id="14" creationId="{5DC11EEB-CDBE-444B-7CDC-5502D6C4DC93}"/>
          </ac:graphicFrameMkLst>
        </pc:graphicFrameChg>
        <pc:graphicFrameChg chg="add del mod modGraphic">
          <ac:chgData name="Sagnik Sarkar" userId="3cc071e9-4d66-4498-a390-829c9052f1cf" providerId="ADAL" clId="{EEC69FB6-256A-4859-AA2C-A2F54EEF585C}" dt="2024-03-28T05:52:02.597" v="805" actId="478"/>
          <ac:graphicFrameMkLst>
            <pc:docMk/>
            <pc:sldMk cId="2603619720" sldId="3580"/>
            <ac:graphicFrameMk id="15" creationId="{8B3C4C02-35AF-9027-2FC7-E490C83BEBBB}"/>
          </ac:graphicFrameMkLst>
        </pc:graphicFrameChg>
        <pc:graphicFrameChg chg="add mod modGraphic">
          <ac:chgData name="Sagnik Sarkar" userId="3cc071e9-4d66-4498-a390-829c9052f1cf" providerId="ADAL" clId="{EEC69FB6-256A-4859-AA2C-A2F54EEF585C}" dt="2024-03-28T07:17:43.675" v="5203" actId="1038"/>
          <ac:graphicFrameMkLst>
            <pc:docMk/>
            <pc:sldMk cId="2603619720" sldId="3580"/>
            <ac:graphicFrameMk id="18" creationId="{56E0DF97-FFEE-854D-8C8D-76ECE1CA1309}"/>
          </ac:graphicFrameMkLst>
        </pc:graphicFrameChg>
        <pc:picChg chg="del">
          <ac:chgData name="Sagnik Sarkar" userId="3cc071e9-4d66-4498-a390-829c9052f1cf" providerId="ADAL" clId="{EEC69FB6-256A-4859-AA2C-A2F54EEF585C}" dt="2024-03-28T05:50:00.619" v="787" actId="478"/>
          <ac:picMkLst>
            <pc:docMk/>
            <pc:sldMk cId="2603619720" sldId="3580"/>
            <ac:picMk id="7" creationId="{3D3AC6CF-BB34-B911-B9D0-1A5CB3361C07}"/>
          </ac:picMkLst>
        </pc:picChg>
      </pc:sldChg>
      <pc:sldChg chg="add del">
        <pc:chgData name="Sagnik Sarkar" userId="3cc071e9-4d66-4498-a390-829c9052f1cf" providerId="ADAL" clId="{EEC69FB6-256A-4859-AA2C-A2F54EEF585C}" dt="2024-03-28T05:55:41.147" v="1019" actId="47"/>
        <pc:sldMkLst>
          <pc:docMk/>
          <pc:sldMk cId="1500010637" sldId="3581"/>
        </pc:sldMkLst>
      </pc:sldChg>
      <pc:sldChg chg="addSp delSp modSp add del mod">
        <pc:chgData name="Sagnik Sarkar" userId="3cc071e9-4d66-4498-a390-829c9052f1cf" providerId="ADAL" clId="{EEC69FB6-256A-4859-AA2C-A2F54EEF585C}" dt="2024-03-28T05:58:27.083" v="1145" actId="47"/>
        <pc:sldMkLst>
          <pc:docMk/>
          <pc:sldMk cId="2491955586" sldId="3581"/>
        </pc:sldMkLst>
        <pc:spChg chg="mod">
          <ac:chgData name="Sagnik Sarkar" userId="3cc071e9-4d66-4498-a390-829c9052f1cf" providerId="ADAL" clId="{EEC69FB6-256A-4859-AA2C-A2F54EEF585C}" dt="2024-03-28T05:55:53.009" v="1039" actId="20577"/>
          <ac:spMkLst>
            <pc:docMk/>
            <pc:sldMk cId="2491955586" sldId="3581"/>
            <ac:spMk id="8" creationId="{6ED5B294-E4F9-2687-0C7F-B524837132F4}"/>
          </ac:spMkLst>
        </pc:spChg>
        <pc:graphicFrameChg chg="add mod modGraphic">
          <ac:chgData name="Sagnik Sarkar" userId="3cc071e9-4d66-4498-a390-829c9052f1cf" providerId="ADAL" clId="{EEC69FB6-256A-4859-AA2C-A2F54EEF585C}" dt="2024-03-28T05:57:51.457" v="1140" actId="403"/>
          <ac:graphicFrameMkLst>
            <pc:docMk/>
            <pc:sldMk cId="2491955586" sldId="3581"/>
            <ac:graphicFrameMk id="2" creationId="{3AF24420-2CA4-C921-5522-8616C8177671}"/>
          </ac:graphicFrameMkLst>
        </pc:graphicFrameChg>
        <pc:graphicFrameChg chg="del">
          <ac:chgData name="Sagnik Sarkar" userId="3cc071e9-4d66-4498-a390-829c9052f1cf" providerId="ADAL" clId="{EEC69FB6-256A-4859-AA2C-A2F54EEF585C}" dt="2024-03-28T05:55:55.673" v="1040" actId="478"/>
          <ac:graphicFrameMkLst>
            <pc:docMk/>
            <pc:sldMk cId="2491955586" sldId="3581"/>
            <ac:graphicFrameMk id="18" creationId="{F0FF3A61-FF93-4B18-7D2A-39A2D4AF5D23}"/>
          </ac:graphicFrameMkLst>
        </pc:graphicFrameChg>
      </pc:sldChg>
      <pc:sldChg chg="addSp modSp add mod">
        <pc:chgData name="Sagnik Sarkar" userId="3cc071e9-4d66-4498-a390-829c9052f1cf" providerId="ADAL" clId="{EEC69FB6-256A-4859-AA2C-A2F54EEF585C}" dt="2024-03-28T07:17:54.536" v="5207" actId="1037"/>
        <pc:sldMkLst>
          <pc:docMk/>
          <pc:sldMk cId="4233354677" sldId="3581"/>
        </pc:sldMkLst>
        <pc:spChg chg="add mod">
          <ac:chgData name="Sagnik Sarkar" userId="3cc071e9-4d66-4498-a390-829c9052f1cf" providerId="ADAL" clId="{EEC69FB6-256A-4859-AA2C-A2F54EEF585C}" dt="2024-03-28T06:01:29.486" v="1511"/>
          <ac:spMkLst>
            <pc:docMk/>
            <pc:sldMk cId="4233354677" sldId="3581"/>
            <ac:spMk id="3" creationId="{C3E2EF0E-6417-EA63-4BF6-100CEA5EE575}"/>
          </ac:spMkLst>
        </pc:spChg>
        <pc:spChg chg="add mod">
          <ac:chgData name="Sagnik Sarkar" userId="3cc071e9-4d66-4498-a390-829c9052f1cf" providerId="ADAL" clId="{EEC69FB6-256A-4859-AA2C-A2F54EEF585C}" dt="2024-03-28T06:01:29.486" v="1511"/>
          <ac:spMkLst>
            <pc:docMk/>
            <pc:sldMk cId="4233354677" sldId="3581"/>
            <ac:spMk id="6" creationId="{A2B2C5A8-FF53-9568-F27C-9424B9C63AA1}"/>
          </ac:spMkLst>
        </pc:spChg>
        <pc:spChg chg="mod">
          <ac:chgData name="Sagnik Sarkar" userId="3cc071e9-4d66-4498-a390-829c9052f1cf" providerId="ADAL" clId="{EEC69FB6-256A-4859-AA2C-A2F54EEF585C}" dt="2024-03-28T05:58:42.284" v="1178" actId="20577"/>
          <ac:spMkLst>
            <pc:docMk/>
            <pc:sldMk cId="4233354677" sldId="3581"/>
            <ac:spMk id="8" creationId="{6BF7F5F0-E2E3-C9E7-8153-D6814E5D10E5}"/>
          </ac:spMkLst>
        </pc:spChg>
        <pc:grpChg chg="add mod">
          <ac:chgData name="Sagnik Sarkar" userId="3cc071e9-4d66-4498-a390-829c9052f1cf" providerId="ADAL" clId="{EEC69FB6-256A-4859-AA2C-A2F54EEF585C}" dt="2024-03-28T06:01:29.486" v="1511"/>
          <ac:grpSpMkLst>
            <pc:docMk/>
            <pc:sldMk cId="4233354677" sldId="3581"/>
            <ac:grpSpMk id="2" creationId="{388F5937-CC41-4C1E-3C52-640D617AA5C7}"/>
          </ac:grpSpMkLst>
        </pc:grpChg>
        <pc:graphicFrameChg chg="mod">
          <ac:chgData name="Sagnik Sarkar" userId="3cc071e9-4d66-4498-a390-829c9052f1cf" providerId="ADAL" clId="{EEC69FB6-256A-4859-AA2C-A2F54EEF585C}" dt="2024-03-28T07:17:54.536" v="5207" actId="1037"/>
          <ac:graphicFrameMkLst>
            <pc:docMk/>
            <pc:sldMk cId="4233354677" sldId="3581"/>
            <ac:graphicFrameMk id="18" creationId="{E8A302F2-5AC8-7AA5-162F-734B318A6C8A}"/>
          </ac:graphicFrameMkLst>
        </pc:graphicFrameChg>
      </pc:sldChg>
      <pc:sldChg chg="modSp add mod">
        <pc:chgData name="Sagnik Sarkar" userId="3cc071e9-4d66-4498-a390-829c9052f1cf" providerId="ADAL" clId="{EEC69FB6-256A-4859-AA2C-A2F54EEF585C}" dt="2024-03-28T06:26:45.605" v="2330" actId="1076"/>
        <pc:sldMkLst>
          <pc:docMk/>
          <pc:sldMk cId="2765163791" sldId="3582"/>
        </pc:sldMkLst>
        <pc:spChg chg="mod">
          <ac:chgData name="Sagnik Sarkar" userId="3cc071e9-4d66-4498-a390-829c9052f1cf" providerId="ADAL" clId="{EEC69FB6-256A-4859-AA2C-A2F54EEF585C}" dt="2024-03-28T06:01:52.392" v="1530" actId="20577"/>
          <ac:spMkLst>
            <pc:docMk/>
            <pc:sldMk cId="2765163791" sldId="3582"/>
            <ac:spMk id="8" creationId="{5997E5BE-8ADD-87B5-0AA4-2F6E67CDDD13}"/>
          </ac:spMkLst>
        </pc:spChg>
        <pc:graphicFrameChg chg="mod">
          <ac:chgData name="Sagnik Sarkar" userId="3cc071e9-4d66-4498-a390-829c9052f1cf" providerId="ADAL" clId="{EEC69FB6-256A-4859-AA2C-A2F54EEF585C}" dt="2024-03-28T06:26:45.605" v="2330" actId="1076"/>
          <ac:graphicFrameMkLst>
            <pc:docMk/>
            <pc:sldMk cId="2765163791" sldId="3582"/>
            <ac:graphicFrameMk id="18" creationId="{08F91CF5-F307-763E-7C14-BA88A171DD53}"/>
          </ac:graphicFrameMkLst>
        </pc:graphicFrameChg>
      </pc:sldChg>
      <pc:sldChg chg="add del">
        <pc:chgData name="Sagnik Sarkar" userId="3cc071e9-4d66-4498-a390-829c9052f1cf" providerId="ADAL" clId="{EEC69FB6-256A-4859-AA2C-A2F54EEF585C}" dt="2024-03-28T07:10:56.800" v="4996" actId="47"/>
        <pc:sldMkLst>
          <pc:docMk/>
          <pc:sldMk cId="161562167" sldId="3583"/>
        </pc:sldMkLst>
      </pc:sldChg>
      <pc:sldChg chg="add del ord">
        <pc:chgData name="Sagnik Sarkar" userId="3cc071e9-4d66-4498-a390-829c9052f1cf" providerId="ADAL" clId="{EEC69FB6-256A-4859-AA2C-A2F54EEF585C}" dt="2024-03-28T07:00:41.607" v="4359" actId="47"/>
        <pc:sldMkLst>
          <pc:docMk/>
          <pc:sldMk cId="4058673976" sldId="358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A44406-442F-4DA1-8D85-B25806354FC4}"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GB"/>
        </a:p>
      </dgm:t>
    </dgm:pt>
    <dgm:pt modelId="{0C3EB2A1-7100-47AB-BFA7-FCD276E54F35}">
      <dgm:prSet phldrT="[Text]"/>
      <dgm:spPr/>
      <dgm:t>
        <a:bodyPr/>
        <a:lstStyle/>
        <a:p>
          <a:r>
            <a:rPr lang="en-US" dirty="0"/>
            <a:t>Manufacturing</a:t>
          </a:r>
          <a:endParaRPr lang="en-GB" dirty="0"/>
        </a:p>
      </dgm:t>
    </dgm:pt>
    <dgm:pt modelId="{267CD603-8BFA-4331-A6F9-33ABF089CEAD}" type="parTrans" cxnId="{F1F16D9A-0C53-4B90-95B1-565EB702A3E0}">
      <dgm:prSet/>
      <dgm:spPr/>
      <dgm:t>
        <a:bodyPr/>
        <a:lstStyle/>
        <a:p>
          <a:endParaRPr lang="en-GB"/>
        </a:p>
      </dgm:t>
    </dgm:pt>
    <dgm:pt modelId="{DB0F096B-EFAE-423F-9A52-3ABD6F50BE2D}" type="sibTrans" cxnId="{F1F16D9A-0C53-4B90-95B1-565EB702A3E0}">
      <dgm:prSet/>
      <dgm:spPr/>
      <dgm:t>
        <a:bodyPr/>
        <a:lstStyle/>
        <a:p>
          <a:endParaRPr lang="en-GB"/>
        </a:p>
      </dgm:t>
    </dgm:pt>
    <dgm:pt modelId="{1FB14D44-4EB1-4E84-B11A-583C4DA1E9AA}">
      <dgm:prSet phldrT="[Text]"/>
      <dgm:spPr/>
      <dgm:t>
        <a:bodyPr/>
        <a:lstStyle/>
        <a:p>
          <a:r>
            <a:rPr lang="en-US" dirty="0"/>
            <a:t>IT/ITeS</a:t>
          </a:r>
          <a:endParaRPr lang="en-GB" dirty="0"/>
        </a:p>
      </dgm:t>
    </dgm:pt>
    <dgm:pt modelId="{3F004F7C-6C19-430A-911A-6603BFF9D755}" type="parTrans" cxnId="{656BC62B-278E-4A91-A0A5-C88E3B077B76}">
      <dgm:prSet/>
      <dgm:spPr/>
      <dgm:t>
        <a:bodyPr/>
        <a:lstStyle/>
        <a:p>
          <a:endParaRPr lang="en-GB"/>
        </a:p>
      </dgm:t>
    </dgm:pt>
    <dgm:pt modelId="{F7FA34D1-6AE6-4F47-9E3C-FF682DA7FA2F}" type="sibTrans" cxnId="{656BC62B-278E-4A91-A0A5-C88E3B077B76}">
      <dgm:prSet/>
      <dgm:spPr/>
      <dgm:t>
        <a:bodyPr/>
        <a:lstStyle/>
        <a:p>
          <a:endParaRPr lang="en-GB"/>
        </a:p>
      </dgm:t>
    </dgm:pt>
    <dgm:pt modelId="{51D16E6F-DAD8-4758-82A8-AC415F56B050}">
      <dgm:prSet phldrT="[Text]"/>
      <dgm:spPr/>
      <dgm:t>
        <a:bodyPr/>
        <a:lstStyle/>
        <a:p>
          <a:r>
            <a:rPr lang="en-US" dirty="0"/>
            <a:t>Telecom Services</a:t>
          </a:r>
          <a:endParaRPr lang="en-GB" dirty="0"/>
        </a:p>
      </dgm:t>
    </dgm:pt>
    <dgm:pt modelId="{783FB171-899E-4851-BF38-79E5B707A0CC}" type="parTrans" cxnId="{DA25D03E-6C28-4B3F-BEDD-41B34F536743}">
      <dgm:prSet/>
      <dgm:spPr/>
      <dgm:t>
        <a:bodyPr/>
        <a:lstStyle/>
        <a:p>
          <a:endParaRPr lang="en-GB"/>
        </a:p>
      </dgm:t>
    </dgm:pt>
    <dgm:pt modelId="{0D26FE48-AAC6-478C-942E-6B6A7093024C}" type="sibTrans" cxnId="{DA25D03E-6C28-4B3F-BEDD-41B34F536743}">
      <dgm:prSet/>
      <dgm:spPr/>
      <dgm:t>
        <a:bodyPr/>
        <a:lstStyle/>
        <a:p>
          <a:endParaRPr lang="en-GB"/>
        </a:p>
      </dgm:t>
    </dgm:pt>
    <dgm:pt modelId="{AF02B78D-360B-423A-9FE3-89CFC34CA75C}">
      <dgm:prSet phldrT="[Text]"/>
      <dgm:spPr/>
      <dgm:t>
        <a:bodyPr/>
        <a:lstStyle/>
        <a:p>
          <a:r>
            <a:rPr lang="en-US" dirty="0"/>
            <a:t>Manufacturing of Components and Sub-Systems for Satellites</a:t>
          </a:r>
          <a:endParaRPr lang="en-GB" dirty="0"/>
        </a:p>
      </dgm:t>
    </dgm:pt>
    <dgm:pt modelId="{4E0347AC-4C1B-4861-8F5C-5DFD8DDF2CE2}" type="parTrans" cxnId="{6CEE38EF-A59E-4371-BBCD-A8F9F98DD805}">
      <dgm:prSet/>
      <dgm:spPr/>
      <dgm:t>
        <a:bodyPr/>
        <a:lstStyle/>
        <a:p>
          <a:endParaRPr lang="en-GB"/>
        </a:p>
      </dgm:t>
    </dgm:pt>
    <dgm:pt modelId="{4F7F36C8-D418-4ADB-9802-63C33559DCA7}" type="sibTrans" cxnId="{6CEE38EF-A59E-4371-BBCD-A8F9F98DD805}">
      <dgm:prSet/>
      <dgm:spPr/>
      <dgm:t>
        <a:bodyPr/>
        <a:lstStyle/>
        <a:p>
          <a:endParaRPr lang="en-GB"/>
        </a:p>
      </dgm:t>
    </dgm:pt>
    <dgm:pt modelId="{281857CC-C460-4247-9681-C9501D315147}">
      <dgm:prSet phldrT="[Text]"/>
      <dgm:spPr/>
      <dgm:t>
        <a:bodyPr/>
        <a:lstStyle/>
        <a:p>
          <a:r>
            <a:rPr lang="en-US" dirty="0"/>
            <a:t>Pharma – Greenfield Projects </a:t>
          </a:r>
          <a:endParaRPr lang="en-GB" dirty="0"/>
        </a:p>
      </dgm:t>
    </dgm:pt>
    <dgm:pt modelId="{6342A676-65A7-429B-8056-7BBF3F82C0B3}" type="parTrans" cxnId="{1BB46CBB-F4A2-4E53-BCAC-F5C651EAF229}">
      <dgm:prSet/>
      <dgm:spPr/>
      <dgm:t>
        <a:bodyPr/>
        <a:lstStyle/>
        <a:p>
          <a:endParaRPr lang="en-GB"/>
        </a:p>
      </dgm:t>
    </dgm:pt>
    <dgm:pt modelId="{99EF0354-626C-4F41-AE3A-E5D7746990C6}" type="sibTrans" cxnId="{1BB46CBB-F4A2-4E53-BCAC-F5C651EAF229}">
      <dgm:prSet/>
      <dgm:spPr/>
      <dgm:t>
        <a:bodyPr/>
        <a:lstStyle/>
        <a:p>
          <a:endParaRPr lang="en-GB"/>
        </a:p>
      </dgm:t>
    </dgm:pt>
    <dgm:pt modelId="{87923DA7-8EF0-4404-9D56-E61412E1B1CA}">
      <dgm:prSet phldrT="[Text]"/>
      <dgm:spPr/>
      <dgm:t>
        <a:bodyPr/>
        <a:lstStyle/>
        <a:p>
          <a:r>
            <a:rPr lang="en-US" dirty="0"/>
            <a:t>Mining and Mineral Exploration (except Titanium)</a:t>
          </a:r>
          <a:endParaRPr lang="en-GB" dirty="0"/>
        </a:p>
      </dgm:t>
    </dgm:pt>
    <dgm:pt modelId="{3EE291CC-1F2A-4277-8F70-797DAF35415F}" type="parTrans" cxnId="{9E6DEF06-8497-4298-BD0D-81E4AC975AE8}">
      <dgm:prSet/>
      <dgm:spPr/>
      <dgm:t>
        <a:bodyPr/>
        <a:lstStyle/>
        <a:p>
          <a:endParaRPr lang="en-GB"/>
        </a:p>
      </dgm:t>
    </dgm:pt>
    <dgm:pt modelId="{6F7DE817-DD06-4871-8926-088F2C831CF9}" type="sibTrans" cxnId="{9E6DEF06-8497-4298-BD0D-81E4AC975AE8}">
      <dgm:prSet/>
      <dgm:spPr/>
      <dgm:t>
        <a:bodyPr/>
        <a:lstStyle/>
        <a:p>
          <a:endParaRPr lang="en-GB"/>
        </a:p>
      </dgm:t>
    </dgm:pt>
    <dgm:pt modelId="{29C05A03-B0A3-43AA-8703-F4E2777663BF}">
      <dgm:prSet phldrT="[Text]"/>
      <dgm:spPr/>
      <dgm:t>
        <a:bodyPr/>
        <a:lstStyle/>
        <a:p>
          <a:r>
            <a:rPr lang="en-US" dirty="0"/>
            <a:t>Railway Infrastructure</a:t>
          </a:r>
          <a:endParaRPr lang="en-GB" dirty="0"/>
        </a:p>
      </dgm:t>
    </dgm:pt>
    <dgm:pt modelId="{6DE3037B-F2D1-418E-9B72-51D83583F879}" type="parTrans" cxnId="{EFA65B81-4B7D-4A6E-B78E-2B6F579138C6}">
      <dgm:prSet/>
      <dgm:spPr/>
      <dgm:t>
        <a:bodyPr/>
        <a:lstStyle/>
        <a:p>
          <a:endParaRPr lang="en-GB"/>
        </a:p>
      </dgm:t>
    </dgm:pt>
    <dgm:pt modelId="{3AB46087-03F0-4F8C-A056-6049266042A7}" type="sibTrans" cxnId="{EFA65B81-4B7D-4A6E-B78E-2B6F579138C6}">
      <dgm:prSet/>
      <dgm:spPr/>
      <dgm:t>
        <a:bodyPr/>
        <a:lstStyle/>
        <a:p>
          <a:endParaRPr lang="en-GB"/>
        </a:p>
      </dgm:t>
    </dgm:pt>
    <dgm:pt modelId="{F78F4021-45AA-4D59-B53B-968482EE74D4}">
      <dgm:prSet phldrT="[Text]"/>
      <dgm:spPr/>
      <dgm:t>
        <a:bodyPr/>
        <a:lstStyle/>
        <a:p>
          <a:r>
            <a:rPr lang="en-US" dirty="0"/>
            <a:t>Single Brand Retail Trading</a:t>
          </a:r>
          <a:endParaRPr lang="en-GB" dirty="0"/>
        </a:p>
      </dgm:t>
    </dgm:pt>
    <dgm:pt modelId="{1B3CF720-9C0D-43FC-8C04-DAF86C70E5A4}" type="parTrans" cxnId="{5CEC4ADF-3870-42E3-A918-DF158B606625}">
      <dgm:prSet/>
      <dgm:spPr/>
      <dgm:t>
        <a:bodyPr/>
        <a:lstStyle/>
        <a:p>
          <a:endParaRPr lang="en-GB"/>
        </a:p>
      </dgm:t>
    </dgm:pt>
    <dgm:pt modelId="{11F80A51-CB9A-4DBF-8210-8C567DD83B9C}" type="sibTrans" cxnId="{5CEC4ADF-3870-42E3-A918-DF158B606625}">
      <dgm:prSet/>
      <dgm:spPr/>
      <dgm:t>
        <a:bodyPr/>
        <a:lstStyle/>
        <a:p>
          <a:endParaRPr lang="en-GB"/>
        </a:p>
      </dgm:t>
    </dgm:pt>
    <dgm:pt modelId="{95C4B871-82E1-473E-BD27-592E57662AA1}">
      <dgm:prSet phldrT="[Text]"/>
      <dgm:spPr/>
      <dgm:t>
        <a:bodyPr/>
        <a:lstStyle/>
        <a:p>
          <a:r>
            <a:rPr lang="en-US" dirty="0"/>
            <a:t>Marketplace Model of E-Commerce</a:t>
          </a:r>
          <a:endParaRPr lang="en-GB" dirty="0"/>
        </a:p>
      </dgm:t>
    </dgm:pt>
    <dgm:pt modelId="{E8B9042B-8716-4E0C-894C-38FCF40D240C}" type="parTrans" cxnId="{59125614-6359-4C3F-BB13-0452A2A3072C}">
      <dgm:prSet/>
      <dgm:spPr/>
      <dgm:t>
        <a:bodyPr/>
        <a:lstStyle/>
        <a:p>
          <a:endParaRPr lang="en-GB"/>
        </a:p>
      </dgm:t>
    </dgm:pt>
    <dgm:pt modelId="{7965DA2D-081D-4EF3-9A58-C06130C23060}" type="sibTrans" cxnId="{59125614-6359-4C3F-BB13-0452A2A3072C}">
      <dgm:prSet/>
      <dgm:spPr/>
      <dgm:t>
        <a:bodyPr/>
        <a:lstStyle/>
        <a:p>
          <a:endParaRPr lang="en-GB"/>
        </a:p>
      </dgm:t>
    </dgm:pt>
    <dgm:pt modelId="{DC4EBD71-4AA8-4CF4-A6D1-0056FA01D48C}" type="pres">
      <dgm:prSet presAssocID="{67A44406-442F-4DA1-8D85-B25806354FC4}" presName="linear" presStyleCnt="0">
        <dgm:presLayoutVars>
          <dgm:dir/>
          <dgm:animLvl val="lvl"/>
          <dgm:resizeHandles val="exact"/>
        </dgm:presLayoutVars>
      </dgm:prSet>
      <dgm:spPr/>
    </dgm:pt>
    <dgm:pt modelId="{A6280860-4917-4C45-AD7C-B87BF8CF4844}" type="pres">
      <dgm:prSet presAssocID="{0C3EB2A1-7100-47AB-BFA7-FCD276E54F35}" presName="parentLin" presStyleCnt="0"/>
      <dgm:spPr/>
    </dgm:pt>
    <dgm:pt modelId="{BC67DDD2-0F0D-49AD-8599-4B766C5EB892}" type="pres">
      <dgm:prSet presAssocID="{0C3EB2A1-7100-47AB-BFA7-FCD276E54F35}" presName="parentLeftMargin" presStyleLbl="node1" presStyleIdx="0" presStyleCnt="9"/>
      <dgm:spPr/>
    </dgm:pt>
    <dgm:pt modelId="{4B0A27C2-9840-4054-BA1D-785BAB2068F1}" type="pres">
      <dgm:prSet presAssocID="{0C3EB2A1-7100-47AB-BFA7-FCD276E54F35}" presName="parentText" presStyleLbl="node1" presStyleIdx="0" presStyleCnt="9" custLinFactNeighborX="-2344" custLinFactNeighborY="11736">
        <dgm:presLayoutVars>
          <dgm:chMax val="0"/>
          <dgm:bulletEnabled val="1"/>
        </dgm:presLayoutVars>
      </dgm:prSet>
      <dgm:spPr/>
    </dgm:pt>
    <dgm:pt modelId="{343CBEDB-F75A-4122-A6AA-F1FD5D7B5927}" type="pres">
      <dgm:prSet presAssocID="{0C3EB2A1-7100-47AB-BFA7-FCD276E54F35}" presName="negativeSpace" presStyleCnt="0"/>
      <dgm:spPr/>
    </dgm:pt>
    <dgm:pt modelId="{F992CA30-7823-4146-8896-8A2E222587EC}" type="pres">
      <dgm:prSet presAssocID="{0C3EB2A1-7100-47AB-BFA7-FCD276E54F35}" presName="childText" presStyleLbl="conFgAcc1" presStyleIdx="0" presStyleCnt="9">
        <dgm:presLayoutVars>
          <dgm:bulletEnabled val="1"/>
        </dgm:presLayoutVars>
      </dgm:prSet>
      <dgm:spPr/>
    </dgm:pt>
    <dgm:pt modelId="{5B4C33AE-AD20-411A-9EB9-466F8A0DD712}" type="pres">
      <dgm:prSet presAssocID="{DB0F096B-EFAE-423F-9A52-3ABD6F50BE2D}" presName="spaceBetweenRectangles" presStyleCnt="0"/>
      <dgm:spPr/>
    </dgm:pt>
    <dgm:pt modelId="{E635EB2F-21F1-45B5-9484-C1878E51C665}" type="pres">
      <dgm:prSet presAssocID="{1FB14D44-4EB1-4E84-B11A-583C4DA1E9AA}" presName="parentLin" presStyleCnt="0"/>
      <dgm:spPr/>
    </dgm:pt>
    <dgm:pt modelId="{160A9FC9-12E5-4C24-8957-5186F46B0B32}" type="pres">
      <dgm:prSet presAssocID="{1FB14D44-4EB1-4E84-B11A-583C4DA1E9AA}" presName="parentLeftMargin" presStyleLbl="node1" presStyleIdx="0" presStyleCnt="9"/>
      <dgm:spPr/>
    </dgm:pt>
    <dgm:pt modelId="{4CF794FD-941C-4A09-90D0-7C99748728EF}" type="pres">
      <dgm:prSet presAssocID="{1FB14D44-4EB1-4E84-B11A-583C4DA1E9AA}" presName="parentText" presStyleLbl="node1" presStyleIdx="1" presStyleCnt="9" custLinFactNeighborX="-2344">
        <dgm:presLayoutVars>
          <dgm:chMax val="0"/>
          <dgm:bulletEnabled val="1"/>
        </dgm:presLayoutVars>
      </dgm:prSet>
      <dgm:spPr/>
    </dgm:pt>
    <dgm:pt modelId="{66B26366-FB33-4F51-BEE0-06954C0FA0CB}" type="pres">
      <dgm:prSet presAssocID="{1FB14D44-4EB1-4E84-B11A-583C4DA1E9AA}" presName="negativeSpace" presStyleCnt="0"/>
      <dgm:spPr/>
    </dgm:pt>
    <dgm:pt modelId="{8803F549-415B-4273-BE9B-08A8F4623E0F}" type="pres">
      <dgm:prSet presAssocID="{1FB14D44-4EB1-4E84-B11A-583C4DA1E9AA}" presName="childText" presStyleLbl="conFgAcc1" presStyleIdx="1" presStyleCnt="9">
        <dgm:presLayoutVars>
          <dgm:bulletEnabled val="1"/>
        </dgm:presLayoutVars>
      </dgm:prSet>
      <dgm:spPr/>
    </dgm:pt>
    <dgm:pt modelId="{6B406183-01A4-4E25-9E36-D8AC28DCE6F5}" type="pres">
      <dgm:prSet presAssocID="{F7FA34D1-6AE6-4F47-9E3C-FF682DA7FA2F}" presName="spaceBetweenRectangles" presStyleCnt="0"/>
      <dgm:spPr/>
    </dgm:pt>
    <dgm:pt modelId="{48627141-3E5E-45C0-BF82-BD74FC272627}" type="pres">
      <dgm:prSet presAssocID="{51D16E6F-DAD8-4758-82A8-AC415F56B050}" presName="parentLin" presStyleCnt="0"/>
      <dgm:spPr/>
    </dgm:pt>
    <dgm:pt modelId="{EEF29791-FBD6-488A-BBB9-1F572848F7DC}" type="pres">
      <dgm:prSet presAssocID="{51D16E6F-DAD8-4758-82A8-AC415F56B050}" presName="parentLeftMargin" presStyleLbl="node1" presStyleIdx="1" presStyleCnt="9"/>
      <dgm:spPr/>
    </dgm:pt>
    <dgm:pt modelId="{C2595212-2604-46CD-8AF5-E74895FCF7E9}" type="pres">
      <dgm:prSet presAssocID="{51D16E6F-DAD8-4758-82A8-AC415F56B050}" presName="parentText" presStyleLbl="node1" presStyleIdx="2" presStyleCnt="9" custLinFactNeighborX="-7031">
        <dgm:presLayoutVars>
          <dgm:chMax val="0"/>
          <dgm:bulletEnabled val="1"/>
        </dgm:presLayoutVars>
      </dgm:prSet>
      <dgm:spPr/>
    </dgm:pt>
    <dgm:pt modelId="{72AFA13A-1FB7-4DFD-B08A-F204125A799B}" type="pres">
      <dgm:prSet presAssocID="{51D16E6F-DAD8-4758-82A8-AC415F56B050}" presName="negativeSpace" presStyleCnt="0"/>
      <dgm:spPr/>
    </dgm:pt>
    <dgm:pt modelId="{8E4E1C05-9029-407C-BFBB-20325C40E260}" type="pres">
      <dgm:prSet presAssocID="{51D16E6F-DAD8-4758-82A8-AC415F56B050}" presName="childText" presStyleLbl="conFgAcc1" presStyleIdx="2" presStyleCnt="9">
        <dgm:presLayoutVars>
          <dgm:bulletEnabled val="1"/>
        </dgm:presLayoutVars>
      </dgm:prSet>
      <dgm:spPr/>
    </dgm:pt>
    <dgm:pt modelId="{50FE8A27-5C2F-4C43-BA2A-B8618CBB4CD6}" type="pres">
      <dgm:prSet presAssocID="{0D26FE48-AAC6-478C-942E-6B6A7093024C}" presName="spaceBetweenRectangles" presStyleCnt="0"/>
      <dgm:spPr/>
    </dgm:pt>
    <dgm:pt modelId="{CEE71E90-5DB1-42FE-A4E3-1D1CE1D10B73}" type="pres">
      <dgm:prSet presAssocID="{AF02B78D-360B-423A-9FE3-89CFC34CA75C}" presName="parentLin" presStyleCnt="0"/>
      <dgm:spPr/>
    </dgm:pt>
    <dgm:pt modelId="{435C8EED-F197-45C5-8720-067D465E6862}" type="pres">
      <dgm:prSet presAssocID="{AF02B78D-360B-423A-9FE3-89CFC34CA75C}" presName="parentLeftMargin" presStyleLbl="node1" presStyleIdx="2" presStyleCnt="9"/>
      <dgm:spPr/>
    </dgm:pt>
    <dgm:pt modelId="{18675444-BA51-4B02-AC86-4E15697F944E}" type="pres">
      <dgm:prSet presAssocID="{AF02B78D-360B-423A-9FE3-89CFC34CA75C}" presName="parentText" presStyleLbl="node1" presStyleIdx="3" presStyleCnt="9">
        <dgm:presLayoutVars>
          <dgm:chMax val="0"/>
          <dgm:bulletEnabled val="1"/>
        </dgm:presLayoutVars>
      </dgm:prSet>
      <dgm:spPr/>
    </dgm:pt>
    <dgm:pt modelId="{F3BBC9FF-8533-4EC6-B365-7BF25F549A30}" type="pres">
      <dgm:prSet presAssocID="{AF02B78D-360B-423A-9FE3-89CFC34CA75C}" presName="negativeSpace" presStyleCnt="0"/>
      <dgm:spPr/>
    </dgm:pt>
    <dgm:pt modelId="{F1B31B8E-9131-4C8E-82ED-8837F83C63EA}" type="pres">
      <dgm:prSet presAssocID="{AF02B78D-360B-423A-9FE3-89CFC34CA75C}" presName="childText" presStyleLbl="conFgAcc1" presStyleIdx="3" presStyleCnt="9">
        <dgm:presLayoutVars>
          <dgm:bulletEnabled val="1"/>
        </dgm:presLayoutVars>
      </dgm:prSet>
      <dgm:spPr/>
    </dgm:pt>
    <dgm:pt modelId="{8AC10D1B-7461-4957-AD9E-07B68FA600E9}" type="pres">
      <dgm:prSet presAssocID="{4F7F36C8-D418-4ADB-9802-63C33559DCA7}" presName="spaceBetweenRectangles" presStyleCnt="0"/>
      <dgm:spPr/>
    </dgm:pt>
    <dgm:pt modelId="{BE68A746-CA9F-4B57-B06A-8AB28FCADFF8}" type="pres">
      <dgm:prSet presAssocID="{281857CC-C460-4247-9681-C9501D315147}" presName="parentLin" presStyleCnt="0"/>
      <dgm:spPr/>
    </dgm:pt>
    <dgm:pt modelId="{2EDC28B2-C256-40AB-BCD9-F70DA01971C6}" type="pres">
      <dgm:prSet presAssocID="{281857CC-C460-4247-9681-C9501D315147}" presName="parentLeftMargin" presStyleLbl="node1" presStyleIdx="3" presStyleCnt="9"/>
      <dgm:spPr/>
    </dgm:pt>
    <dgm:pt modelId="{FC22BEB0-AD36-4CFE-BAE0-93090F1603DA}" type="pres">
      <dgm:prSet presAssocID="{281857CC-C460-4247-9681-C9501D315147}" presName="parentText" presStyleLbl="node1" presStyleIdx="4" presStyleCnt="9">
        <dgm:presLayoutVars>
          <dgm:chMax val="0"/>
          <dgm:bulletEnabled val="1"/>
        </dgm:presLayoutVars>
      </dgm:prSet>
      <dgm:spPr/>
    </dgm:pt>
    <dgm:pt modelId="{6AF87BB8-1C78-47C1-858F-D6847F2A0952}" type="pres">
      <dgm:prSet presAssocID="{281857CC-C460-4247-9681-C9501D315147}" presName="negativeSpace" presStyleCnt="0"/>
      <dgm:spPr/>
    </dgm:pt>
    <dgm:pt modelId="{904972E2-BF09-4FDF-A3C0-585A382E21E2}" type="pres">
      <dgm:prSet presAssocID="{281857CC-C460-4247-9681-C9501D315147}" presName="childText" presStyleLbl="conFgAcc1" presStyleIdx="4" presStyleCnt="9">
        <dgm:presLayoutVars>
          <dgm:bulletEnabled val="1"/>
        </dgm:presLayoutVars>
      </dgm:prSet>
      <dgm:spPr/>
    </dgm:pt>
    <dgm:pt modelId="{43AE2575-9D91-444C-AB9E-A2C65913600D}" type="pres">
      <dgm:prSet presAssocID="{99EF0354-626C-4F41-AE3A-E5D7746990C6}" presName="spaceBetweenRectangles" presStyleCnt="0"/>
      <dgm:spPr/>
    </dgm:pt>
    <dgm:pt modelId="{68C712F6-44FA-46D0-A277-A96AC35184CE}" type="pres">
      <dgm:prSet presAssocID="{87923DA7-8EF0-4404-9D56-E61412E1B1CA}" presName="parentLin" presStyleCnt="0"/>
      <dgm:spPr/>
    </dgm:pt>
    <dgm:pt modelId="{4B96474A-E9A9-4FDD-B437-BAEC99E50284}" type="pres">
      <dgm:prSet presAssocID="{87923DA7-8EF0-4404-9D56-E61412E1B1CA}" presName="parentLeftMargin" presStyleLbl="node1" presStyleIdx="4" presStyleCnt="9"/>
      <dgm:spPr/>
    </dgm:pt>
    <dgm:pt modelId="{BBF4BDC1-6B20-4FBE-8294-9361F298B78F}" type="pres">
      <dgm:prSet presAssocID="{87923DA7-8EF0-4404-9D56-E61412E1B1CA}" presName="parentText" presStyleLbl="node1" presStyleIdx="5" presStyleCnt="9">
        <dgm:presLayoutVars>
          <dgm:chMax val="0"/>
          <dgm:bulletEnabled val="1"/>
        </dgm:presLayoutVars>
      </dgm:prSet>
      <dgm:spPr/>
    </dgm:pt>
    <dgm:pt modelId="{76DF0F23-5968-4813-AF52-30F8A1821B9E}" type="pres">
      <dgm:prSet presAssocID="{87923DA7-8EF0-4404-9D56-E61412E1B1CA}" presName="negativeSpace" presStyleCnt="0"/>
      <dgm:spPr/>
    </dgm:pt>
    <dgm:pt modelId="{F3BE24B4-FA2C-4276-B0BC-16B5F7C5363A}" type="pres">
      <dgm:prSet presAssocID="{87923DA7-8EF0-4404-9D56-E61412E1B1CA}" presName="childText" presStyleLbl="conFgAcc1" presStyleIdx="5" presStyleCnt="9">
        <dgm:presLayoutVars>
          <dgm:bulletEnabled val="1"/>
        </dgm:presLayoutVars>
      </dgm:prSet>
      <dgm:spPr/>
    </dgm:pt>
    <dgm:pt modelId="{6DB82D37-D3D8-4447-B3CF-FABD6F578BF1}" type="pres">
      <dgm:prSet presAssocID="{6F7DE817-DD06-4871-8926-088F2C831CF9}" presName="spaceBetweenRectangles" presStyleCnt="0"/>
      <dgm:spPr/>
    </dgm:pt>
    <dgm:pt modelId="{58B8A42A-8564-4606-851F-A912F84A1282}" type="pres">
      <dgm:prSet presAssocID="{29C05A03-B0A3-43AA-8703-F4E2777663BF}" presName="parentLin" presStyleCnt="0"/>
      <dgm:spPr/>
    </dgm:pt>
    <dgm:pt modelId="{20EC9B73-3F2A-48AD-BE3A-0C3929220D55}" type="pres">
      <dgm:prSet presAssocID="{29C05A03-B0A3-43AA-8703-F4E2777663BF}" presName="parentLeftMargin" presStyleLbl="node1" presStyleIdx="5" presStyleCnt="9"/>
      <dgm:spPr/>
    </dgm:pt>
    <dgm:pt modelId="{A49694E1-D0C6-473F-8405-793BF5ED9FDF}" type="pres">
      <dgm:prSet presAssocID="{29C05A03-B0A3-43AA-8703-F4E2777663BF}" presName="parentText" presStyleLbl="node1" presStyleIdx="6" presStyleCnt="9">
        <dgm:presLayoutVars>
          <dgm:chMax val="0"/>
          <dgm:bulletEnabled val="1"/>
        </dgm:presLayoutVars>
      </dgm:prSet>
      <dgm:spPr/>
    </dgm:pt>
    <dgm:pt modelId="{1478ECF6-E74C-4122-8C90-563E520F211B}" type="pres">
      <dgm:prSet presAssocID="{29C05A03-B0A3-43AA-8703-F4E2777663BF}" presName="negativeSpace" presStyleCnt="0"/>
      <dgm:spPr/>
    </dgm:pt>
    <dgm:pt modelId="{2311C232-E287-4938-ACB5-17393E08AB26}" type="pres">
      <dgm:prSet presAssocID="{29C05A03-B0A3-43AA-8703-F4E2777663BF}" presName="childText" presStyleLbl="conFgAcc1" presStyleIdx="6" presStyleCnt="9">
        <dgm:presLayoutVars>
          <dgm:bulletEnabled val="1"/>
        </dgm:presLayoutVars>
      </dgm:prSet>
      <dgm:spPr/>
    </dgm:pt>
    <dgm:pt modelId="{30290591-A034-461D-B75F-8883560E8FDF}" type="pres">
      <dgm:prSet presAssocID="{3AB46087-03F0-4F8C-A056-6049266042A7}" presName="spaceBetweenRectangles" presStyleCnt="0"/>
      <dgm:spPr/>
    </dgm:pt>
    <dgm:pt modelId="{CD3300A6-39D9-4233-8009-F8D39C204902}" type="pres">
      <dgm:prSet presAssocID="{F78F4021-45AA-4D59-B53B-968482EE74D4}" presName="parentLin" presStyleCnt="0"/>
      <dgm:spPr/>
    </dgm:pt>
    <dgm:pt modelId="{DDDFBC6D-5C18-4AD8-8958-95BC15490B82}" type="pres">
      <dgm:prSet presAssocID="{F78F4021-45AA-4D59-B53B-968482EE74D4}" presName="parentLeftMargin" presStyleLbl="node1" presStyleIdx="6" presStyleCnt="9"/>
      <dgm:spPr/>
    </dgm:pt>
    <dgm:pt modelId="{CBBCEC99-0CC0-46DF-8BA9-8FADE1B50C70}" type="pres">
      <dgm:prSet presAssocID="{F78F4021-45AA-4D59-B53B-968482EE74D4}" presName="parentText" presStyleLbl="node1" presStyleIdx="7" presStyleCnt="9">
        <dgm:presLayoutVars>
          <dgm:chMax val="0"/>
          <dgm:bulletEnabled val="1"/>
        </dgm:presLayoutVars>
      </dgm:prSet>
      <dgm:spPr/>
    </dgm:pt>
    <dgm:pt modelId="{E8B28B44-6169-4911-88E8-FCFD1318CA6B}" type="pres">
      <dgm:prSet presAssocID="{F78F4021-45AA-4D59-B53B-968482EE74D4}" presName="negativeSpace" presStyleCnt="0"/>
      <dgm:spPr/>
    </dgm:pt>
    <dgm:pt modelId="{BDD6A6D5-34AF-427E-BF4D-ACF29E1AB214}" type="pres">
      <dgm:prSet presAssocID="{F78F4021-45AA-4D59-B53B-968482EE74D4}" presName="childText" presStyleLbl="conFgAcc1" presStyleIdx="7" presStyleCnt="9">
        <dgm:presLayoutVars>
          <dgm:bulletEnabled val="1"/>
        </dgm:presLayoutVars>
      </dgm:prSet>
      <dgm:spPr/>
    </dgm:pt>
    <dgm:pt modelId="{349D2875-C109-4692-B627-63444239D17C}" type="pres">
      <dgm:prSet presAssocID="{11F80A51-CB9A-4DBF-8210-8C567DD83B9C}" presName="spaceBetweenRectangles" presStyleCnt="0"/>
      <dgm:spPr/>
    </dgm:pt>
    <dgm:pt modelId="{83E6F3A2-9DA6-45C0-BFA4-07D4CC619EFE}" type="pres">
      <dgm:prSet presAssocID="{95C4B871-82E1-473E-BD27-592E57662AA1}" presName="parentLin" presStyleCnt="0"/>
      <dgm:spPr/>
    </dgm:pt>
    <dgm:pt modelId="{E2ADDD75-B7B1-4F59-9D4B-A4CCC81404C3}" type="pres">
      <dgm:prSet presAssocID="{95C4B871-82E1-473E-BD27-592E57662AA1}" presName="parentLeftMargin" presStyleLbl="node1" presStyleIdx="7" presStyleCnt="9"/>
      <dgm:spPr/>
    </dgm:pt>
    <dgm:pt modelId="{35C1DA73-9267-4613-87C5-DC0F3F1788D2}" type="pres">
      <dgm:prSet presAssocID="{95C4B871-82E1-473E-BD27-592E57662AA1}" presName="parentText" presStyleLbl="node1" presStyleIdx="8" presStyleCnt="9">
        <dgm:presLayoutVars>
          <dgm:chMax val="0"/>
          <dgm:bulletEnabled val="1"/>
        </dgm:presLayoutVars>
      </dgm:prSet>
      <dgm:spPr/>
    </dgm:pt>
    <dgm:pt modelId="{5A716BAA-DB3A-41E1-B7F2-7A887E8696E4}" type="pres">
      <dgm:prSet presAssocID="{95C4B871-82E1-473E-BD27-592E57662AA1}" presName="negativeSpace" presStyleCnt="0"/>
      <dgm:spPr/>
    </dgm:pt>
    <dgm:pt modelId="{A6600AA8-632C-44BF-A7F2-9AE4C7EE7D02}" type="pres">
      <dgm:prSet presAssocID="{95C4B871-82E1-473E-BD27-592E57662AA1}" presName="childText" presStyleLbl="conFgAcc1" presStyleIdx="8" presStyleCnt="9">
        <dgm:presLayoutVars>
          <dgm:bulletEnabled val="1"/>
        </dgm:presLayoutVars>
      </dgm:prSet>
      <dgm:spPr/>
    </dgm:pt>
  </dgm:ptLst>
  <dgm:cxnLst>
    <dgm:cxn modelId="{9E6DEF06-8497-4298-BD0D-81E4AC975AE8}" srcId="{67A44406-442F-4DA1-8D85-B25806354FC4}" destId="{87923DA7-8EF0-4404-9D56-E61412E1B1CA}" srcOrd="5" destOrd="0" parTransId="{3EE291CC-1F2A-4277-8F70-797DAF35415F}" sibTransId="{6F7DE817-DD06-4871-8926-088F2C831CF9}"/>
    <dgm:cxn modelId="{8843EA07-C99D-4FB2-9D60-EF4E2602405F}" type="presOf" srcId="{AF02B78D-360B-423A-9FE3-89CFC34CA75C}" destId="{435C8EED-F197-45C5-8720-067D465E6862}" srcOrd="0" destOrd="0" presId="urn:microsoft.com/office/officeart/2005/8/layout/list1"/>
    <dgm:cxn modelId="{B7249C11-C478-4151-97A7-A2AEB69271D0}" type="presOf" srcId="{67A44406-442F-4DA1-8D85-B25806354FC4}" destId="{DC4EBD71-4AA8-4CF4-A6D1-0056FA01D48C}" srcOrd="0" destOrd="0" presId="urn:microsoft.com/office/officeart/2005/8/layout/list1"/>
    <dgm:cxn modelId="{59125614-6359-4C3F-BB13-0452A2A3072C}" srcId="{67A44406-442F-4DA1-8D85-B25806354FC4}" destId="{95C4B871-82E1-473E-BD27-592E57662AA1}" srcOrd="8" destOrd="0" parTransId="{E8B9042B-8716-4E0C-894C-38FCF40D240C}" sibTransId="{7965DA2D-081D-4EF3-9A58-C06130C23060}"/>
    <dgm:cxn modelId="{17878B1B-FFDA-46AA-8221-A1938899E403}" type="presOf" srcId="{51D16E6F-DAD8-4758-82A8-AC415F56B050}" destId="{C2595212-2604-46CD-8AF5-E74895FCF7E9}" srcOrd="1" destOrd="0" presId="urn:microsoft.com/office/officeart/2005/8/layout/list1"/>
    <dgm:cxn modelId="{7FE4381C-3B63-493C-BD09-1145D3BAA575}" type="presOf" srcId="{95C4B871-82E1-473E-BD27-592E57662AA1}" destId="{E2ADDD75-B7B1-4F59-9D4B-A4CCC81404C3}" srcOrd="0" destOrd="0" presId="urn:microsoft.com/office/officeart/2005/8/layout/list1"/>
    <dgm:cxn modelId="{9A52B71E-8664-4BE7-B5DC-0E199D8E4D11}" type="presOf" srcId="{F78F4021-45AA-4D59-B53B-968482EE74D4}" destId="{CBBCEC99-0CC0-46DF-8BA9-8FADE1B50C70}" srcOrd="1" destOrd="0" presId="urn:microsoft.com/office/officeart/2005/8/layout/list1"/>
    <dgm:cxn modelId="{866E2729-6378-4F03-B8A7-1630A513DB8C}" type="presOf" srcId="{87923DA7-8EF0-4404-9D56-E61412E1B1CA}" destId="{BBF4BDC1-6B20-4FBE-8294-9361F298B78F}" srcOrd="1" destOrd="0" presId="urn:microsoft.com/office/officeart/2005/8/layout/list1"/>
    <dgm:cxn modelId="{656BC62B-278E-4A91-A0A5-C88E3B077B76}" srcId="{67A44406-442F-4DA1-8D85-B25806354FC4}" destId="{1FB14D44-4EB1-4E84-B11A-583C4DA1E9AA}" srcOrd="1" destOrd="0" parTransId="{3F004F7C-6C19-430A-911A-6603BFF9D755}" sibTransId="{F7FA34D1-6AE6-4F47-9E3C-FF682DA7FA2F}"/>
    <dgm:cxn modelId="{F366A33E-9984-4B2F-9A0B-0DFD510E909D}" type="presOf" srcId="{AF02B78D-360B-423A-9FE3-89CFC34CA75C}" destId="{18675444-BA51-4B02-AC86-4E15697F944E}" srcOrd="1" destOrd="0" presId="urn:microsoft.com/office/officeart/2005/8/layout/list1"/>
    <dgm:cxn modelId="{DA25D03E-6C28-4B3F-BEDD-41B34F536743}" srcId="{67A44406-442F-4DA1-8D85-B25806354FC4}" destId="{51D16E6F-DAD8-4758-82A8-AC415F56B050}" srcOrd="2" destOrd="0" parTransId="{783FB171-899E-4851-BF38-79E5B707A0CC}" sibTransId="{0D26FE48-AAC6-478C-942E-6B6A7093024C}"/>
    <dgm:cxn modelId="{732C4F5B-49CF-4360-A689-402EC15C1D47}" type="presOf" srcId="{1FB14D44-4EB1-4E84-B11A-583C4DA1E9AA}" destId="{160A9FC9-12E5-4C24-8957-5186F46B0B32}" srcOrd="0" destOrd="0" presId="urn:microsoft.com/office/officeart/2005/8/layout/list1"/>
    <dgm:cxn modelId="{AD6D1962-619E-4B05-8E51-F10EED5E2750}" type="presOf" srcId="{0C3EB2A1-7100-47AB-BFA7-FCD276E54F35}" destId="{BC67DDD2-0F0D-49AD-8599-4B766C5EB892}" srcOrd="0" destOrd="0" presId="urn:microsoft.com/office/officeart/2005/8/layout/list1"/>
    <dgm:cxn modelId="{9B744645-7871-4F2C-8F91-05C5906C94D5}" type="presOf" srcId="{281857CC-C460-4247-9681-C9501D315147}" destId="{FC22BEB0-AD36-4CFE-BAE0-93090F1603DA}" srcOrd="1" destOrd="0" presId="urn:microsoft.com/office/officeart/2005/8/layout/list1"/>
    <dgm:cxn modelId="{799F7C54-3903-40DE-8AD7-8B36DE231CBD}" type="presOf" srcId="{29C05A03-B0A3-43AA-8703-F4E2777663BF}" destId="{20EC9B73-3F2A-48AD-BE3A-0C3929220D55}" srcOrd="0" destOrd="0" presId="urn:microsoft.com/office/officeart/2005/8/layout/list1"/>
    <dgm:cxn modelId="{83D5A05A-93A3-4F33-BF69-22B3CF667389}" type="presOf" srcId="{51D16E6F-DAD8-4758-82A8-AC415F56B050}" destId="{EEF29791-FBD6-488A-BBB9-1F572848F7DC}" srcOrd="0" destOrd="0" presId="urn:microsoft.com/office/officeart/2005/8/layout/list1"/>
    <dgm:cxn modelId="{EFA65B81-4B7D-4A6E-B78E-2B6F579138C6}" srcId="{67A44406-442F-4DA1-8D85-B25806354FC4}" destId="{29C05A03-B0A3-43AA-8703-F4E2777663BF}" srcOrd="6" destOrd="0" parTransId="{6DE3037B-F2D1-418E-9B72-51D83583F879}" sibTransId="{3AB46087-03F0-4F8C-A056-6049266042A7}"/>
    <dgm:cxn modelId="{F1F16D9A-0C53-4B90-95B1-565EB702A3E0}" srcId="{67A44406-442F-4DA1-8D85-B25806354FC4}" destId="{0C3EB2A1-7100-47AB-BFA7-FCD276E54F35}" srcOrd="0" destOrd="0" parTransId="{267CD603-8BFA-4331-A6F9-33ABF089CEAD}" sibTransId="{DB0F096B-EFAE-423F-9A52-3ABD6F50BE2D}"/>
    <dgm:cxn modelId="{C76474AA-55C3-426A-A64C-5B01DE663266}" type="presOf" srcId="{281857CC-C460-4247-9681-C9501D315147}" destId="{2EDC28B2-C256-40AB-BCD9-F70DA01971C6}" srcOrd="0" destOrd="0" presId="urn:microsoft.com/office/officeart/2005/8/layout/list1"/>
    <dgm:cxn modelId="{2CBDD9B2-64BF-4DFC-AF83-CE3F22786A36}" type="presOf" srcId="{87923DA7-8EF0-4404-9D56-E61412E1B1CA}" destId="{4B96474A-E9A9-4FDD-B437-BAEC99E50284}" srcOrd="0" destOrd="0" presId="urn:microsoft.com/office/officeart/2005/8/layout/list1"/>
    <dgm:cxn modelId="{1BB46CBB-F4A2-4E53-BCAC-F5C651EAF229}" srcId="{67A44406-442F-4DA1-8D85-B25806354FC4}" destId="{281857CC-C460-4247-9681-C9501D315147}" srcOrd="4" destOrd="0" parTransId="{6342A676-65A7-429B-8056-7BBF3F82C0B3}" sibTransId="{99EF0354-626C-4F41-AE3A-E5D7746990C6}"/>
    <dgm:cxn modelId="{E09ED9C6-017E-460A-BF4A-730A4AA0A51B}" type="presOf" srcId="{1FB14D44-4EB1-4E84-B11A-583C4DA1E9AA}" destId="{4CF794FD-941C-4A09-90D0-7C99748728EF}" srcOrd="1" destOrd="0" presId="urn:microsoft.com/office/officeart/2005/8/layout/list1"/>
    <dgm:cxn modelId="{65C208CE-F93D-4D4C-A52C-8243EA1CF69B}" type="presOf" srcId="{0C3EB2A1-7100-47AB-BFA7-FCD276E54F35}" destId="{4B0A27C2-9840-4054-BA1D-785BAB2068F1}" srcOrd="1" destOrd="0" presId="urn:microsoft.com/office/officeart/2005/8/layout/list1"/>
    <dgm:cxn modelId="{F0C9F0DA-C7FA-4C4C-BF35-7845384CD4C2}" type="presOf" srcId="{F78F4021-45AA-4D59-B53B-968482EE74D4}" destId="{DDDFBC6D-5C18-4AD8-8958-95BC15490B82}" srcOrd="0" destOrd="0" presId="urn:microsoft.com/office/officeart/2005/8/layout/list1"/>
    <dgm:cxn modelId="{5CEC4ADF-3870-42E3-A918-DF158B606625}" srcId="{67A44406-442F-4DA1-8D85-B25806354FC4}" destId="{F78F4021-45AA-4D59-B53B-968482EE74D4}" srcOrd="7" destOrd="0" parTransId="{1B3CF720-9C0D-43FC-8C04-DAF86C70E5A4}" sibTransId="{11F80A51-CB9A-4DBF-8210-8C567DD83B9C}"/>
    <dgm:cxn modelId="{9E90C1EB-5948-4A2F-A752-8784028950E5}" type="presOf" srcId="{95C4B871-82E1-473E-BD27-592E57662AA1}" destId="{35C1DA73-9267-4613-87C5-DC0F3F1788D2}" srcOrd="1" destOrd="0" presId="urn:microsoft.com/office/officeart/2005/8/layout/list1"/>
    <dgm:cxn modelId="{6CEE38EF-A59E-4371-BBCD-A8F9F98DD805}" srcId="{67A44406-442F-4DA1-8D85-B25806354FC4}" destId="{AF02B78D-360B-423A-9FE3-89CFC34CA75C}" srcOrd="3" destOrd="0" parTransId="{4E0347AC-4C1B-4861-8F5C-5DFD8DDF2CE2}" sibTransId="{4F7F36C8-D418-4ADB-9802-63C33559DCA7}"/>
    <dgm:cxn modelId="{63A83BFF-58A2-4E3A-A911-F9A2B09AA631}" type="presOf" srcId="{29C05A03-B0A3-43AA-8703-F4E2777663BF}" destId="{A49694E1-D0C6-473F-8405-793BF5ED9FDF}" srcOrd="1" destOrd="0" presId="urn:microsoft.com/office/officeart/2005/8/layout/list1"/>
    <dgm:cxn modelId="{9DC9B6E8-F5D5-4E3F-8D7E-F6D677372011}" type="presParOf" srcId="{DC4EBD71-4AA8-4CF4-A6D1-0056FA01D48C}" destId="{A6280860-4917-4C45-AD7C-B87BF8CF4844}" srcOrd="0" destOrd="0" presId="urn:microsoft.com/office/officeart/2005/8/layout/list1"/>
    <dgm:cxn modelId="{FBA68100-BCB2-4EC5-81FF-3FB6E2066565}" type="presParOf" srcId="{A6280860-4917-4C45-AD7C-B87BF8CF4844}" destId="{BC67DDD2-0F0D-49AD-8599-4B766C5EB892}" srcOrd="0" destOrd="0" presId="urn:microsoft.com/office/officeart/2005/8/layout/list1"/>
    <dgm:cxn modelId="{68BF896B-C2A4-43D2-BCD4-5D941EA271C8}" type="presParOf" srcId="{A6280860-4917-4C45-AD7C-B87BF8CF4844}" destId="{4B0A27C2-9840-4054-BA1D-785BAB2068F1}" srcOrd="1" destOrd="0" presId="urn:microsoft.com/office/officeart/2005/8/layout/list1"/>
    <dgm:cxn modelId="{FD5C3B04-5505-444C-AB68-12EAABAC6C1A}" type="presParOf" srcId="{DC4EBD71-4AA8-4CF4-A6D1-0056FA01D48C}" destId="{343CBEDB-F75A-4122-A6AA-F1FD5D7B5927}" srcOrd="1" destOrd="0" presId="urn:microsoft.com/office/officeart/2005/8/layout/list1"/>
    <dgm:cxn modelId="{20F2A0CB-7F74-4DE7-B454-E8846B164E6D}" type="presParOf" srcId="{DC4EBD71-4AA8-4CF4-A6D1-0056FA01D48C}" destId="{F992CA30-7823-4146-8896-8A2E222587EC}" srcOrd="2" destOrd="0" presId="urn:microsoft.com/office/officeart/2005/8/layout/list1"/>
    <dgm:cxn modelId="{B9DD6214-7BD2-4EEB-8544-1E0998EE449B}" type="presParOf" srcId="{DC4EBD71-4AA8-4CF4-A6D1-0056FA01D48C}" destId="{5B4C33AE-AD20-411A-9EB9-466F8A0DD712}" srcOrd="3" destOrd="0" presId="urn:microsoft.com/office/officeart/2005/8/layout/list1"/>
    <dgm:cxn modelId="{A6D1C006-9991-4223-8B05-1485136A4756}" type="presParOf" srcId="{DC4EBD71-4AA8-4CF4-A6D1-0056FA01D48C}" destId="{E635EB2F-21F1-45B5-9484-C1878E51C665}" srcOrd="4" destOrd="0" presId="urn:microsoft.com/office/officeart/2005/8/layout/list1"/>
    <dgm:cxn modelId="{D6445098-6CB9-4209-A74E-4A67F426FBB7}" type="presParOf" srcId="{E635EB2F-21F1-45B5-9484-C1878E51C665}" destId="{160A9FC9-12E5-4C24-8957-5186F46B0B32}" srcOrd="0" destOrd="0" presId="urn:microsoft.com/office/officeart/2005/8/layout/list1"/>
    <dgm:cxn modelId="{CDD58F83-64C3-40DE-875C-5816306244F7}" type="presParOf" srcId="{E635EB2F-21F1-45B5-9484-C1878E51C665}" destId="{4CF794FD-941C-4A09-90D0-7C99748728EF}" srcOrd="1" destOrd="0" presId="urn:microsoft.com/office/officeart/2005/8/layout/list1"/>
    <dgm:cxn modelId="{99901161-9750-46AA-A696-C2A27862F28C}" type="presParOf" srcId="{DC4EBD71-4AA8-4CF4-A6D1-0056FA01D48C}" destId="{66B26366-FB33-4F51-BEE0-06954C0FA0CB}" srcOrd="5" destOrd="0" presId="urn:microsoft.com/office/officeart/2005/8/layout/list1"/>
    <dgm:cxn modelId="{F7EF5DDE-1EFB-4991-A999-967020C24FE0}" type="presParOf" srcId="{DC4EBD71-4AA8-4CF4-A6D1-0056FA01D48C}" destId="{8803F549-415B-4273-BE9B-08A8F4623E0F}" srcOrd="6" destOrd="0" presId="urn:microsoft.com/office/officeart/2005/8/layout/list1"/>
    <dgm:cxn modelId="{1086ED6F-AFA4-4EB2-A18B-53B97AB3E1AA}" type="presParOf" srcId="{DC4EBD71-4AA8-4CF4-A6D1-0056FA01D48C}" destId="{6B406183-01A4-4E25-9E36-D8AC28DCE6F5}" srcOrd="7" destOrd="0" presId="urn:microsoft.com/office/officeart/2005/8/layout/list1"/>
    <dgm:cxn modelId="{E846BBA5-53AA-4601-9A30-47700E9421A5}" type="presParOf" srcId="{DC4EBD71-4AA8-4CF4-A6D1-0056FA01D48C}" destId="{48627141-3E5E-45C0-BF82-BD74FC272627}" srcOrd="8" destOrd="0" presId="urn:microsoft.com/office/officeart/2005/8/layout/list1"/>
    <dgm:cxn modelId="{B24B41DA-6917-4E9C-A480-16850B303178}" type="presParOf" srcId="{48627141-3E5E-45C0-BF82-BD74FC272627}" destId="{EEF29791-FBD6-488A-BBB9-1F572848F7DC}" srcOrd="0" destOrd="0" presId="urn:microsoft.com/office/officeart/2005/8/layout/list1"/>
    <dgm:cxn modelId="{7425F054-884F-451A-8B3A-4999A77EE2BB}" type="presParOf" srcId="{48627141-3E5E-45C0-BF82-BD74FC272627}" destId="{C2595212-2604-46CD-8AF5-E74895FCF7E9}" srcOrd="1" destOrd="0" presId="urn:microsoft.com/office/officeart/2005/8/layout/list1"/>
    <dgm:cxn modelId="{FA89A507-506F-48CF-B1DB-BC770D9105BF}" type="presParOf" srcId="{DC4EBD71-4AA8-4CF4-A6D1-0056FA01D48C}" destId="{72AFA13A-1FB7-4DFD-B08A-F204125A799B}" srcOrd="9" destOrd="0" presId="urn:microsoft.com/office/officeart/2005/8/layout/list1"/>
    <dgm:cxn modelId="{FCBF97B9-BA5D-42E0-8997-7B0852876466}" type="presParOf" srcId="{DC4EBD71-4AA8-4CF4-A6D1-0056FA01D48C}" destId="{8E4E1C05-9029-407C-BFBB-20325C40E260}" srcOrd="10" destOrd="0" presId="urn:microsoft.com/office/officeart/2005/8/layout/list1"/>
    <dgm:cxn modelId="{83C6E602-EEC1-4AE8-929A-F927FA564813}" type="presParOf" srcId="{DC4EBD71-4AA8-4CF4-A6D1-0056FA01D48C}" destId="{50FE8A27-5C2F-4C43-BA2A-B8618CBB4CD6}" srcOrd="11" destOrd="0" presId="urn:microsoft.com/office/officeart/2005/8/layout/list1"/>
    <dgm:cxn modelId="{CF794851-E43F-46B2-B1CD-BC92AAE56EC5}" type="presParOf" srcId="{DC4EBD71-4AA8-4CF4-A6D1-0056FA01D48C}" destId="{CEE71E90-5DB1-42FE-A4E3-1D1CE1D10B73}" srcOrd="12" destOrd="0" presId="urn:microsoft.com/office/officeart/2005/8/layout/list1"/>
    <dgm:cxn modelId="{5BA7332A-BBBB-4666-A0E8-36E8450EBE40}" type="presParOf" srcId="{CEE71E90-5DB1-42FE-A4E3-1D1CE1D10B73}" destId="{435C8EED-F197-45C5-8720-067D465E6862}" srcOrd="0" destOrd="0" presId="urn:microsoft.com/office/officeart/2005/8/layout/list1"/>
    <dgm:cxn modelId="{DD0C15E5-AAF3-425C-B7B9-3CFC95D9063F}" type="presParOf" srcId="{CEE71E90-5DB1-42FE-A4E3-1D1CE1D10B73}" destId="{18675444-BA51-4B02-AC86-4E15697F944E}" srcOrd="1" destOrd="0" presId="urn:microsoft.com/office/officeart/2005/8/layout/list1"/>
    <dgm:cxn modelId="{3BC43E4B-D7CE-4C3D-8179-7FA24F5C7034}" type="presParOf" srcId="{DC4EBD71-4AA8-4CF4-A6D1-0056FA01D48C}" destId="{F3BBC9FF-8533-4EC6-B365-7BF25F549A30}" srcOrd="13" destOrd="0" presId="urn:microsoft.com/office/officeart/2005/8/layout/list1"/>
    <dgm:cxn modelId="{6B8F514A-F64C-412B-9320-72A5C0A47EEC}" type="presParOf" srcId="{DC4EBD71-4AA8-4CF4-A6D1-0056FA01D48C}" destId="{F1B31B8E-9131-4C8E-82ED-8837F83C63EA}" srcOrd="14" destOrd="0" presId="urn:microsoft.com/office/officeart/2005/8/layout/list1"/>
    <dgm:cxn modelId="{9DBE55BE-EE91-498A-86B5-418F06314ED4}" type="presParOf" srcId="{DC4EBD71-4AA8-4CF4-A6D1-0056FA01D48C}" destId="{8AC10D1B-7461-4957-AD9E-07B68FA600E9}" srcOrd="15" destOrd="0" presId="urn:microsoft.com/office/officeart/2005/8/layout/list1"/>
    <dgm:cxn modelId="{36A04F94-906F-4FFC-B40D-5F0EADAB58E2}" type="presParOf" srcId="{DC4EBD71-4AA8-4CF4-A6D1-0056FA01D48C}" destId="{BE68A746-CA9F-4B57-B06A-8AB28FCADFF8}" srcOrd="16" destOrd="0" presId="urn:microsoft.com/office/officeart/2005/8/layout/list1"/>
    <dgm:cxn modelId="{E8E81E8D-BB7D-4EE2-A0D6-CFFA625C4181}" type="presParOf" srcId="{BE68A746-CA9F-4B57-B06A-8AB28FCADFF8}" destId="{2EDC28B2-C256-40AB-BCD9-F70DA01971C6}" srcOrd="0" destOrd="0" presId="urn:microsoft.com/office/officeart/2005/8/layout/list1"/>
    <dgm:cxn modelId="{531DF7EE-78EE-4205-8523-9B02E8D8336D}" type="presParOf" srcId="{BE68A746-CA9F-4B57-B06A-8AB28FCADFF8}" destId="{FC22BEB0-AD36-4CFE-BAE0-93090F1603DA}" srcOrd="1" destOrd="0" presId="urn:microsoft.com/office/officeart/2005/8/layout/list1"/>
    <dgm:cxn modelId="{151B896D-D002-44F9-9E6C-3C7E3761093E}" type="presParOf" srcId="{DC4EBD71-4AA8-4CF4-A6D1-0056FA01D48C}" destId="{6AF87BB8-1C78-47C1-858F-D6847F2A0952}" srcOrd="17" destOrd="0" presId="urn:microsoft.com/office/officeart/2005/8/layout/list1"/>
    <dgm:cxn modelId="{AE4AE24C-47D1-41C1-839D-183ED5E27011}" type="presParOf" srcId="{DC4EBD71-4AA8-4CF4-A6D1-0056FA01D48C}" destId="{904972E2-BF09-4FDF-A3C0-585A382E21E2}" srcOrd="18" destOrd="0" presId="urn:microsoft.com/office/officeart/2005/8/layout/list1"/>
    <dgm:cxn modelId="{3C3BC5E0-7000-4CC7-8E9A-9B4FCAE013C0}" type="presParOf" srcId="{DC4EBD71-4AA8-4CF4-A6D1-0056FA01D48C}" destId="{43AE2575-9D91-444C-AB9E-A2C65913600D}" srcOrd="19" destOrd="0" presId="urn:microsoft.com/office/officeart/2005/8/layout/list1"/>
    <dgm:cxn modelId="{570B8D57-5A7C-4E9D-BEC4-50569EF64296}" type="presParOf" srcId="{DC4EBD71-4AA8-4CF4-A6D1-0056FA01D48C}" destId="{68C712F6-44FA-46D0-A277-A96AC35184CE}" srcOrd="20" destOrd="0" presId="urn:microsoft.com/office/officeart/2005/8/layout/list1"/>
    <dgm:cxn modelId="{142D3FB0-AF63-4EB7-8840-740C971A5E61}" type="presParOf" srcId="{68C712F6-44FA-46D0-A277-A96AC35184CE}" destId="{4B96474A-E9A9-4FDD-B437-BAEC99E50284}" srcOrd="0" destOrd="0" presId="urn:microsoft.com/office/officeart/2005/8/layout/list1"/>
    <dgm:cxn modelId="{5E687C4F-5447-4731-B101-97D6ECBAD6EF}" type="presParOf" srcId="{68C712F6-44FA-46D0-A277-A96AC35184CE}" destId="{BBF4BDC1-6B20-4FBE-8294-9361F298B78F}" srcOrd="1" destOrd="0" presId="urn:microsoft.com/office/officeart/2005/8/layout/list1"/>
    <dgm:cxn modelId="{7729D95D-83D7-429B-9250-FF217CD8B6DA}" type="presParOf" srcId="{DC4EBD71-4AA8-4CF4-A6D1-0056FA01D48C}" destId="{76DF0F23-5968-4813-AF52-30F8A1821B9E}" srcOrd="21" destOrd="0" presId="urn:microsoft.com/office/officeart/2005/8/layout/list1"/>
    <dgm:cxn modelId="{DAD0E7B2-CAA0-4F22-A7BF-AC28F46861EC}" type="presParOf" srcId="{DC4EBD71-4AA8-4CF4-A6D1-0056FA01D48C}" destId="{F3BE24B4-FA2C-4276-B0BC-16B5F7C5363A}" srcOrd="22" destOrd="0" presId="urn:microsoft.com/office/officeart/2005/8/layout/list1"/>
    <dgm:cxn modelId="{21ACFE9E-F373-4A3C-B19D-4376B88D0C98}" type="presParOf" srcId="{DC4EBD71-4AA8-4CF4-A6D1-0056FA01D48C}" destId="{6DB82D37-D3D8-4447-B3CF-FABD6F578BF1}" srcOrd="23" destOrd="0" presId="urn:microsoft.com/office/officeart/2005/8/layout/list1"/>
    <dgm:cxn modelId="{85E01DAD-81BA-4F41-A503-F3436B27CF11}" type="presParOf" srcId="{DC4EBD71-4AA8-4CF4-A6D1-0056FA01D48C}" destId="{58B8A42A-8564-4606-851F-A912F84A1282}" srcOrd="24" destOrd="0" presId="urn:microsoft.com/office/officeart/2005/8/layout/list1"/>
    <dgm:cxn modelId="{0EE494F9-1DCE-47B0-97D9-59A194113C53}" type="presParOf" srcId="{58B8A42A-8564-4606-851F-A912F84A1282}" destId="{20EC9B73-3F2A-48AD-BE3A-0C3929220D55}" srcOrd="0" destOrd="0" presId="urn:microsoft.com/office/officeart/2005/8/layout/list1"/>
    <dgm:cxn modelId="{4AB0DFA5-761A-4128-91EC-0CDC0D533FE5}" type="presParOf" srcId="{58B8A42A-8564-4606-851F-A912F84A1282}" destId="{A49694E1-D0C6-473F-8405-793BF5ED9FDF}" srcOrd="1" destOrd="0" presId="urn:microsoft.com/office/officeart/2005/8/layout/list1"/>
    <dgm:cxn modelId="{374B696B-04EA-4EAD-B816-B5D67753C71B}" type="presParOf" srcId="{DC4EBD71-4AA8-4CF4-A6D1-0056FA01D48C}" destId="{1478ECF6-E74C-4122-8C90-563E520F211B}" srcOrd="25" destOrd="0" presId="urn:microsoft.com/office/officeart/2005/8/layout/list1"/>
    <dgm:cxn modelId="{6302899D-B517-4D31-9EA2-146994EB754C}" type="presParOf" srcId="{DC4EBD71-4AA8-4CF4-A6D1-0056FA01D48C}" destId="{2311C232-E287-4938-ACB5-17393E08AB26}" srcOrd="26" destOrd="0" presId="urn:microsoft.com/office/officeart/2005/8/layout/list1"/>
    <dgm:cxn modelId="{1EE947B3-A1BA-44CF-A2E0-4C5DB834661A}" type="presParOf" srcId="{DC4EBD71-4AA8-4CF4-A6D1-0056FA01D48C}" destId="{30290591-A034-461D-B75F-8883560E8FDF}" srcOrd="27" destOrd="0" presId="urn:microsoft.com/office/officeart/2005/8/layout/list1"/>
    <dgm:cxn modelId="{DDB99690-608B-4FE7-B22B-26233128F0DF}" type="presParOf" srcId="{DC4EBD71-4AA8-4CF4-A6D1-0056FA01D48C}" destId="{CD3300A6-39D9-4233-8009-F8D39C204902}" srcOrd="28" destOrd="0" presId="urn:microsoft.com/office/officeart/2005/8/layout/list1"/>
    <dgm:cxn modelId="{E8904967-8620-45B0-84C1-C318A2F3D5FA}" type="presParOf" srcId="{CD3300A6-39D9-4233-8009-F8D39C204902}" destId="{DDDFBC6D-5C18-4AD8-8958-95BC15490B82}" srcOrd="0" destOrd="0" presId="urn:microsoft.com/office/officeart/2005/8/layout/list1"/>
    <dgm:cxn modelId="{20576DEA-EABF-4528-A42A-D5C1E502313C}" type="presParOf" srcId="{CD3300A6-39D9-4233-8009-F8D39C204902}" destId="{CBBCEC99-0CC0-46DF-8BA9-8FADE1B50C70}" srcOrd="1" destOrd="0" presId="urn:microsoft.com/office/officeart/2005/8/layout/list1"/>
    <dgm:cxn modelId="{19A88E28-95D5-40F0-931F-44F26C6DAC53}" type="presParOf" srcId="{DC4EBD71-4AA8-4CF4-A6D1-0056FA01D48C}" destId="{E8B28B44-6169-4911-88E8-FCFD1318CA6B}" srcOrd="29" destOrd="0" presId="urn:microsoft.com/office/officeart/2005/8/layout/list1"/>
    <dgm:cxn modelId="{B7593B91-6B7F-4692-B508-C1794F0FD948}" type="presParOf" srcId="{DC4EBD71-4AA8-4CF4-A6D1-0056FA01D48C}" destId="{BDD6A6D5-34AF-427E-BF4D-ACF29E1AB214}" srcOrd="30" destOrd="0" presId="urn:microsoft.com/office/officeart/2005/8/layout/list1"/>
    <dgm:cxn modelId="{8A2F00B2-CCA5-46BC-9807-9F3C649455C0}" type="presParOf" srcId="{DC4EBD71-4AA8-4CF4-A6D1-0056FA01D48C}" destId="{349D2875-C109-4692-B627-63444239D17C}" srcOrd="31" destOrd="0" presId="urn:microsoft.com/office/officeart/2005/8/layout/list1"/>
    <dgm:cxn modelId="{4E2BEE00-A721-474C-A08B-9D6A8B0360B0}" type="presParOf" srcId="{DC4EBD71-4AA8-4CF4-A6D1-0056FA01D48C}" destId="{83E6F3A2-9DA6-45C0-BFA4-07D4CC619EFE}" srcOrd="32" destOrd="0" presId="urn:microsoft.com/office/officeart/2005/8/layout/list1"/>
    <dgm:cxn modelId="{73387EEA-456B-4D8E-BAC3-3775E3E87311}" type="presParOf" srcId="{83E6F3A2-9DA6-45C0-BFA4-07D4CC619EFE}" destId="{E2ADDD75-B7B1-4F59-9D4B-A4CCC81404C3}" srcOrd="0" destOrd="0" presId="urn:microsoft.com/office/officeart/2005/8/layout/list1"/>
    <dgm:cxn modelId="{B157D115-A178-4510-A9AD-B6C1A3FA1415}" type="presParOf" srcId="{83E6F3A2-9DA6-45C0-BFA4-07D4CC619EFE}" destId="{35C1DA73-9267-4613-87C5-DC0F3F1788D2}" srcOrd="1" destOrd="0" presId="urn:microsoft.com/office/officeart/2005/8/layout/list1"/>
    <dgm:cxn modelId="{E7367A86-C36B-4F51-AA60-E36A4B28805C}" type="presParOf" srcId="{DC4EBD71-4AA8-4CF4-A6D1-0056FA01D48C}" destId="{5A716BAA-DB3A-41E1-B7F2-7A887E8696E4}" srcOrd="33" destOrd="0" presId="urn:microsoft.com/office/officeart/2005/8/layout/list1"/>
    <dgm:cxn modelId="{FAFD0B49-4F44-48A4-AD26-E36C29EB8CD9}" type="presParOf" srcId="{DC4EBD71-4AA8-4CF4-A6D1-0056FA01D48C}" destId="{A6600AA8-632C-44BF-A7F2-9AE4C7EE7D02}" srcOrd="3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A44406-442F-4DA1-8D85-B25806354FC4}"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GB"/>
        </a:p>
      </dgm:t>
    </dgm:pt>
    <dgm:pt modelId="{0C3EB2A1-7100-47AB-BFA7-FCD276E54F35}">
      <dgm:prSet phldrT="[Text]"/>
      <dgm:spPr/>
      <dgm:t>
        <a:bodyPr/>
        <a:lstStyle/>
        <a:p>
          <a:r>
            <a:rPr lang="en-US" dirty="0" err="1"/>
            <a:t>Defence</a:t>
          </a:r>
          <a:endParaRPr lang="en-GB" dirty="0"/>
        </a:p>
      </dgm:t>
    </dgm:pt>
    <dgm:pt modelId="{267CD603-8BFA-4331-A6F9-33ABF089CEAD}" type="parTrans" cxnId="{F1F16D9A-0C53-4B90-95B1-565EB702A3E0}">
      <dgm:prSet/>
      <dgm:spPr/>
      <dgm:t>
        <a:bodyPr/>
        <a:lstStyle/>
        <a:p>
          <a:endParaRPr lang="en-GB"/>
        </a:p>
      </dgm:t>
    </dgm:pt>
    <dgm:pt modelId="{DB0F096B-EFAE-423F-9A52-3ABD6F50BE2D}" type="sibTrans" cxnId="{F1F16D9A-0C53-4B90-95B1-565EB702A3E0}">
      <dgm:prSet/>
      <dgm:spPr/>
      <dgm:t>
        <a:bodyPr/>
        <a:lstStyle/>
        <a:p>
          <a:endParaRPr lang="en-GB"/>
        </a:p>
      </dgm:t>
    </dgm:pt>
    <dgm:pt modelId="{96EE18E5-D290-4FA4-B4BF-DDDAF14EB1D8}">
      <dgm:prSet phldrT="[Text]"/>
      <dgm:spPr/>
      <dgm:t>
        <a:bodyPr/>
        <a:lstStyle/>
        <a:p>
          <a:r>
            <a:rPr lang="en-US" dirty="0"/>
            <a:t>Pharma – Brownfield Projects</a:t>
          </a:r>
          <a:endParaRPr lang="en-GB" dirty="0"/>
        </a:p>
      </dgm:t>
    </dgm:pt>
    <dgm:pt modelId="{FEB9532E-DC52-439F-A3C9-81FEE9A9A828}" type="parTrans" cxnId="{D98E04C1-6246-4ED8-B3E4-6EDD3D77E98D}">
      <dgm:prSet/>
      <dgm:spPr/>
      <dgm:t>
        <a:bodyPr/>
        <a:lstStyle/>
        <a:p>
          <a:endParaRPr lang="en-GB"/>
        </a:p>
      </dgm:t>
    </dgm:pt>
    <dgm:pt modelId="{2E8477AB-46DD-429C-8F17-BE5833A81B18}" type="sibTrans" cxnId="{D98E04C1-6246-4ED8-B3E4-6EDD3D77E98D}">
      <dgm:prSet/>
      <dgm:spPr/>
      <dgm:t>
        <a:bodyPr/>
        <a:lstStyle/>
        <a:p>
          <a:endParaRPr lang="en-GB"/>
        </a:p>
      </dgm:t>
    </dgm:pt>
    <dgm:pt modelId="{3C56D101-0936-44D9-899F-B9A16E9000AC}">
      <dgm:prSet phldrT="[Text]"/>
      <dgm:spPr/>
      <dgm:t>
        <a:bodyPr/>
        <a:lstStyle/>
        <a:p>
          <a:r>
            <a:rPr lang="en-US" dirty="0"/>
            <a:t>74% under Automatic Route</a:t>
          </a:r>
          <a:endParaRPr lang="en-GB" dirty="0"/>
        </a:p>
      </dgm:t>
    </dgm:pt>
    <dgm:pt modelId="{10879B7A-55AE-47CE-AC46-07C381564B08}" type="parTrans" cxnId="{3EAEBC07-A9B6-4B89-B478-5DCC506D349F}">
      <dgm:prSet/>
      <dgm:spPr/>
      <dgm:t>
        <a:bodyPr/>
        <a:lstStyle/>
        <a:p>
          <a:endParaRPr lang="en-GB"/>
        </a:p>
      </dgm:t>
    </dgm:pt>
    <dgm:pt modelId="{05CE9D64-2D82-4465-B0CB-609F0B02AFB8}" type="sibTrans" cxnId="{3EAEBC07-A9B6-4B89-B478-5DCC506D349F}">
      <dgm:prSet/>
      <dgm:spPr/>
      <dgm:t>
        <a:bodyPr/>
        <a:lstStyle/>
        <a:p>
          <a:endParaRPr lang="en-GB"/>
        </a:p>
      </dgm:t>
    </dgm:pt>
    <dgm:pt modelId="{DE2D457A-2496-4125-8F19-ADB044B9CB6D}">
      <dgm:prSet phldrT="[Text]"/>
      <dgm:spPr/>
      <dgm:t>
        <a:bodyPr/>
        <a:lstStyle/>
        <a:p>
          <a:r>
            <a:rPr lang="en-US" dirty="0"/>
            <a:t>Beyond 74% under Government Route</a:t>
          </a:r>
          <a:endParaRPr lang="en-GB" dirty="0"/>
        </a:p>
      </dgm:t>
    </dgm:pt>
    <dgm:pt modelId="{DC5BA754-4D91-4592-93BE-9827B454B64B}" type="parTrans" cxnId="{1A66887A-F523-41FE-86AE-A5573BA22753}">
      <dgm:prSet/>
      <dgm:spPr/>
      <dgm:t>
        <a:bodyPr/>
        <a:lstStyle/>
        <a:p>
          <a:endParaRPr lang="en-GB"/>
        </a:p>
      </dgm:t>
    </dgm:pt>
    <dgm:pt modelId="{D31A0EDB-D13A-4CEF-A200-0B70D227A654}" type="sibTrans" cxnId="{1A66887A-F523-41FE-86AE-A5573BA22753}">
      <dgm:prSet/>
      <dgm:spPr/>
      <dgm:t>
        <a:bodyPr/>
        <a:lstStyle/>
        <a:p>
          <a:endParaRPr lang="en-GB"/>
        </a:p>
      </dgm:t>
    </dgm:pt>
    <dgm:pt modelId="{57198902-53C4-4486-9BEB-5232687D6CC7}">
      <dgm:prSet phldrT="[Text]"/>
      <dgm:spPr/>
      <dgm:t>
        <a:bodyPr/>
        <a:lstStyle/>
        <a:p>
          <a:r>
            <a:rPr lang="en-US" dirty="0"/>
            <a:t>74% under Automatic Route</a:t>
          </a:r>
          <a:endParaRPr lang="en-GB" dirty="0"/>
        </a:p>
      </dgm:t>
    </dgm:pt>
    <dgm:pt modelId="{D0FDE1F9-8169-4901-A601-F62155888286}" type="parTrans" cxnId="{FD43E5F8-5ECA-434A-A4EA-BD03F0E50B17}">
      <dgm:prSet/>
      <dgm:spPr/>
      <dgm:t>
        <a:bodyPr/>
        <a:lstStyle/>
        <a:p>
          <a:endParaRPr lang="en-GB"/>
        </a:p>
      </dgm:t>
    </dgm:pt>
    <dgm:pt modelId="{E41E6DA6-91B1-4071-B963-F0BF6D85D4AE}" type="sibTrans" cxnId="{FD43E5F8-5ECA-434A-A4EA-BD03F0E50B17}">
      <dgm:prSet/>
      <dgm:spPr/>
      <dgm:t>
        <a:bodyPr/>
        <a:lstStyle/>
        <a:p>
          <a:endParaRPr lang="en-GB"/>
        </a:p>
      </dgm:t>
    </dgm:pt>
    <dgm:pt modelId="{E7115929-3211-4C0C-88BD-4538E68BE1A1}">
      <dgm:prSet phldrT="[Text]"/>
      <dgm:spPr/>
      <dgm:t>
        <a:bodyPr/>
        <a:lstStyle/>
        <a:p>
          <a:r>
            <a:rPr lang="en-US" dirty="0"/>
            <a:t>Beyond 74% under Government Route</a:t>
          </a:r>
          <a:endParaRPr lang="en-GB" dirty="0"/>
        </a:p>
      </dgm:t>
    </dgm:pt>
    <dgm:pt modelId="{56E3CE93-0A2C-4AD4-911F-9414CD74F4C3}" type="parTrans" cxnId="{BE54DD63-D23E-427B-AE05-86B390B89D19}">
      <dgm:prSet/>
      <dgm:spPr/>
      <dgm:t>
        <a:bodyPr/>
        <a:lstStyle/>
        <a:p>
          <a:endParaRPr lang="en-GB"/>
        </a:p>
      </dgm:t>
    </dgm:pt>
    <dgm:pt modelId="{D2D540D5-781C-4CC8-BF13-8D516302C70A}" type="sibTrans" cxnId="{BE54DD63-D23E-427B-AE05-86B390B89D19}">
      <dgm:prSet/>
      <dgm:spPr/>
      <dgm:t>
        <a:bodyPr/>
        <a:lstStyle/>
        <a:p>
          <a:endParaRPr lang="en-GB"/>
        </a:p>
      </dgm:t>
    </dgm:pt>
    <dgm:pt modelId="{AE7BD839-D22C-4B8D-89F1-7528089EDE30}">
      <dgm:prSet phldrT="[Text]"/>
      <dgm:spPr/>
      <dgm:t>
        <a:bodyPr/>
        <a:lstStyle/>
        <a:p>
          <a:r>
            <a:rPr lang="en-US" dirty="0"/>
            <a:t>Satellite Manufacturing &amp; Operation</a:t>
          </a:r>
          <a:endParaRPr lang="en-GB" dirty="0"/>
        </a:p>
      </dgm:t>
    </dgm:pt>
    <dgm:pt modelId="{EB5FF5EE-2FB7-424C-93EC-3F4371BF7825}" type="parTrans" cxnId="{6A53CE92-B8A9-45C4-A329-1CD410EA7C93}">
      <dgm:prSet/>
      <dgm:spPr/>
      <dgm:t>
        <a:bodyPr/>
        <a:lstStyle/>
        <a:p>
          <a:endParaRPr lang="en-GB"/>
        </a:p>
      </dgm:t>
    </dgm:pt>
    <dgm:pt modelId="{683F5DF1-0D13-45CE-95B7-B3379E6FB978}" type="sibTrans" cxnId="{6A53CE92-B8A9-45C4-A329-1CD410EA7C93}">
      <dgm:prSet/>
      <dgm:spPr/>
      <dgm:t>
        <a:bodyPr/>
        <a:lstStyle/>
        <a:p>
          <a:endParaRPr lang="en-GB"/>
        </a:p>
      </dgm:t>
    </dgm:pt>
    <dgm:pt modelId="{569BF872-E321-415C-94ED-1A046B4C2192}">
      <dgm:prSet phldrT="[Text]"/>
      <dgm:spPr/>
      <dgm:t>
        <a:bodyPr/>
        <a:lstStyle/>
        <a:p>
          <a:r>
            <a:rPr lang="en-US" dirty="0"/>
            <a:t>74% under Automatic Route </a:t>
          </a:r>
          <a:endParaRPr lang="en-GB" dirty="0"/>
        </a:p>
      </dgm:t>
    </dgm:pt>
    <dgm:pt modelId="{93CD268C-917E-41ED-A988-D50D12B929FA}" type="parTrans" cxnId="{839DCCA5-3EA0-46F2-9076-93F8F14A2F6A}">
      <dgm:prSet/>
      <dgm:spPr/>
      <dgm:t>
        <a:bodyPr/>
        <a:lstStyle/>
        <a:p>
          <a:endParaRPr lang="en-GB"/>
        </a:p>
      </dgm:t>
    </dgm:pt>
    <dgm:pt modelId="{5A6780AE-670A-450C-878C-C40DE7819CAB}" type="sibTrans" cxnId="{839DCCA5-3EA0-46F2-9076-93F8F14A2F6A}">
      <dgm:prSet/>
      <dgm:spPr/>
      <dgm:t>
        <a:bodyPr/>
        <a:lstStyle/>
        <a:p>
          <a:endParaRPr lang="en-GB"/>
        </a:p>
      </dgm:t>
    </dgm:pt>
    <dgm:pt modelId="{5DEA88CA-94F1-4613-8949-B9400F0FD803}">
      <dgm:prSet phldrT="[Text]"/>
      <dgm:spPr/>
      <dgm:t>
        <a:bodyPr/>
        <a:lstStyle/>
        <a:p>
          <a:r>
            <a:rPr lang="en-US" dirty="0"/>
            <a:t>Beyond 74% under Automatic Route</a:t>
          </a:r>
          <a:endParaRPr lang="en-GB" dirty="0"/>
        </a:p>
      </dgm:t>
    </dgm:pt>
    <dgm:pt modelId="{5F1FF692-6697-4145-913F-D9E31C2A3295}" type="parTrans" cxnId="{60913376-8651-4F0A-BDDE-2FDF1C1A1F28}">
      <dgm:prSet/>
      <dgm:spPr/>
      <dgm:t>
        <a:bodyPr/>
        <a:lstStyle/>
        <a:p>
          <a:endParaRPr lang="en-GB"/>
        </a:p>
      </dgm:t>
    </dgm:pt>
    <dgm:pt modelId="{6760B8DB-2595-4A63-9E79-098413A3276C}" type="sibTrans" cxnId="{60913376-8651-4F0A-BDDE-2FDF1C1A1F28}">
      <dgm:prSet/>
      <dgm:spPr/>
      <dgm:t>
        <a:bodyPr/>
        <a:lstStyle/>
        <a:p>
          <a:endParaRPr lang="en-GB"/>
        </a:p>
      </dgm:t>
    </dgm:pt>
    <dgm:pt modelId="{448214DC-4503-430D-A0CE-7B42AC1A950C}">
      <dgm:prSet phldrT="[Text]"/>
      <dgm:spPr/>
      <dgm:t>
        <a:bodyPr/>
        <a:lstStyle/>
        <a:p>
          <a:r>
            <a:rPr lang="en-US" dirty="0"/>
            <a:t>Scheduled Air Transportation Services</a:t>
          </a:r>
          <a:endParaRPr lang="en-GB" dirty="0"/>
        </a:p>
      </dgm:t>
    </dgm:pt>
    <dgm:pt modelId="{326823FD-EB9F-48B9-BAA1-54A02017B2F1}" type="parTrans" cxnId="{3F8E0D89-6989-4B27-9D7E-AB5233EAE3AC}">
      <dgm:prSet/>
      <dgm:spPr/>
      <dgm:t>
        <a:bodyPr/>
        <a:lstStyle/>
        <a:p>
          <a:endParaRPr lang="en-GB"/>
        </a:p>
      </dgm:t>
    </dgm:pt>
    <dgm:pt modelId="{1E6E940C-2776-4A43-B184-9CE50B9F1DEC}" type="sibTrans" cxnId="{3F8E0D89-6989-4B27-9D7E-AB5233EAE3AC}">
      <dgm:prSet/>
      <dgm:spPr/>
      <dgm:t>
        <a:bodyPr/>
        <a:lstStyle/>
        <a:p>
          <a:endParaRPr lang="en-GB"/>
        </a:p>
      </dgm:t>
    </dgm:pt>
    <dgm:pt modelId="{B3B32852-4BA2-4D62-ACE3-2B2F25FD12BE}">
      <dgm:prSet phldrT="[Text]"/>
      <dgm:spPr/>
      <dgm:t>
        <a:bodyPr/>
        <a:lstStyle/>
        <a:p>
          <a:r>
            <a:rPr lang="en-US" dirty="0"/>
            <a:t>49% under Automatic Route and beyond 49% under Government Route</a:t>
          </a:r>
          <a:endParaRPr lang="en-GB" dirty="0"/>
        </a:p>
      </dgm:t>
    </dgm:pt>
    <dgm:pt modelId="{981C5F25-79C9-443C-B298-95612D8BCEBE}" type="parTrans" cxnId="{93B38128-8E88-472B-9769-61D1BD9C9913}">
      <dgm:prSet/>
      <dgm:spPr/>
      <dgm:t>
        <a:bodyPr/>
        <a:lstStyle/>
        <a:p>
          <a:endParaRPr lang="en-GB"/>
        </a:p>
      </dgm:t>
    </dgm:pt>
    <dgm:pt modelId="{C3508266-058C-4C91-B384-12FD17C3AB39}" type="sibTrans" cxnId="{93B38128-8E88-472B-9769-61D1BD9C9913}">
      <dgm:prSet/>
      <dgm:spPr/>
      <dgm:t>
        <a:bodyPr/>
        <a:lstStyle/>
        <a:p>
          <a:endParaRPr lang="en-GB"/>
        </a:p>
      </dgm:t>
    </dgm:pt>
    <dgm:pt modelId="{DF6437C3-8AB2-4BBA-BAB9-DB6C68EE836A}">
      <dgm:prSet phldrT="[Text]"/>
      <dgm:spPr/>
      <dgm:t>
        <a:bodyPr/>
        <a:lstStyle/>
        <a:p>
          <a:r>
            <a:rPr lang="en-US" dirty="0"/>
            <a:t>However, 100% under Automatic Route for Non-Resident Indians</a:t>
          </a:r>
          <a:endParaRPr lang="en-GB" dirty="0"/>
        </a:p>
      </dgm:t>
    </dgm:pt>
    <dgm:pt modelId="{33110D92-0485-4AB5-8097-7B13BDAA83C7}" type="parTrans" cxnId="{413185A5-752B-49A4-BD2E-1352D9FE65A7}">
      <dgm:prSet/>
      <dgm:spPr/>
      <dgm:t>
        <a:bodyPr/>
        <a:lstStyle/>
        <a:p>
          <a:endParaRPr lang="en-GB"/>
        </a:p>
      </dgm:t>
    </dgm:pt>
    <dgm:pt modelId="{8E50DA95-A4BA-4FC5-8DEA-E44ABBFEC370}" type="sibTrans" cxnId="{413185A5-752B-49A4-BD2E-1352D9FE65A7}">
      <dgm:prSet/>
      <dgm:spPr/>
      <dgm:t>
        <a:bodyPr/>
        <a:lstStyle/>
        <a:p>
          <a:endParaRPr lang="en-GB"/>
        </a:p>
      </dgm:t>
    </dgm:pt>
    <dgm:pt modelId="{DC4EBD71-4AA8-4CF4-A6D1-0056FA01D48C}" type="pres">
      <dgm:prSet presAssocID="{67A44406-442F-4DA1-8D85-B25806354FC4}" presName="linear" presStyleCnt="0">
        <dgm:presLayoutVars>
          <dgm:dir/>
          <dgm:animLvl val="lvl"/>
          <dgm:resizeHandles val="exact"/>
        </dgm:presLayoutVars>
      </dgm:prSet>
      <dgm:spPr/>
    </dgm:pt>
    <dgm:pt modelId="{A6280860-4917-4C45-AD7C-B87BF8CF4844}" type="pres">
      <dgm:prSet presAssocID="{0C3EB2A1-7100-47AB-BFA7-FCD276E54F35}" presName="parentLin" presStyleCnt="0"/>
      <dgm:spPr/>
    </dgm:pt>
    <dgm:pt modelId="{BC67DDD2-0F0D-49AD-8599-4B766C5EB892}" type="pres">
      <dgm:prSet presAssocID="{0C3EB2A1-7100-47AB-BFA7-FCD276E54F35}" presName="parentLeftMargin" presStyleLbl="node1" presStyleIdx="0" presStyleCnt="4"/>
      <dgm:spPr/>
    </dgm:pt>
    <dgm:pt modelId="{4B0A27C2-9840-4054-BA1D-785BAB2068F1}" type="pres">
      <dgm:prSet presAssocID="{0C3EB2A1-7100-47AB-BFA7-FCD276E54F35}" presName="parentText" presStyleLbl="node1" presStyleIdx="0" presStyleCnt="4">
        <dgm:presLayoutVars>
          <dgm:chMax val="0"/>
          <dgm:bulletEnabled val="1"/>
        </dgm:presLayoutVars>
      </dgm:prSet>
      <dgm:spPr/>
    </dgm:pt>
    <dgm:pt modelId="{343CBEDB-F75A-4122-A6AA-F1FD5D7B5927}" type="pres">
      <dgm:prSet presAssocID="{0C3EB2A1-7100-47AB-BFA7-FCD276E54F35}" presName="negativeSpace" presStyleCnt="0"/>
      <dgm:spPr/>
    </dgm:pt>
    <dgm:pt modelId="{F992CA30-7823-4146-8896-8A2E222587EC}" type="pres">
      <dgm:prSet presAssocID="{0C3EB2A1-7100-47AB-BFA7-FCD276E54F35}" presName="childText" presStyleLbl="conFgAcc1" presStyleIdx="0" presStyleCnt="4">
        <dgm:presLayoutVars>
          <dgm:bulletEnabled val="1"/>
        </dgm:presLayoutVars>
      </dgm:prSet>
      <dgm:spPr/>
    </dgm:pt>
    <dgm:pt modelId="{40330FE8-B3E6-4FDA-85FF-C4B3B8F13EBD}" type="pres">
      <dgm:prSet presAssocID="{DB0F096B-EFAE-423F-9A52-3ABD6F50BE2D}" presName="spaceBetweenRectangles" presStyleCnt="0"/>
      <dgm:spPr/>
    </dgm:pt>
    <dgm:pt modelId="{0125DC7D-4EDB-46B4-8961-9C8CDB4F6848}" type="pres">
      <dgm:prSet presAssocID="{AE7BD839-D22C-4B8D-89F1-7528089EDE30}" presName="parentLin" presStyleCnt="0"/>
      <dgm:spPr/>
    </dgm:pt>
    <dgm:pt modelId="{9FE87F87-8040-4589-AD35-D25F747CE299}" type="pres">
      <dgm:prSet presAssocID="{AE7BD839-D22C-4B8D-89F1-7528089EDE30}" presName="parentLeftMargin" presStyleLbl="node1" presStyleIdx="0" presStyleCnt="4"/>
      <dgm:spPr/>
    </dgm:pt>
    <dgm:pt modelId="{1A0B193D-3E11-4D22-AAD3-DA294A7D3851}" type="pres">
      <dgm:prSet presAssocID="{AE7BD839-D22C-4B8D-89F1-7528089EDE30}" presName="parentText" presStyleLbl="node1" presStyleIdx="1" presStyleCnt="4">
        <dgm:presLayoutVars>
          <dgm:chMax val="0"/>
          <dgm:bulletEnabled val="1"/>
        </dgm:presLayoutVars>
      </dgm:prSet>
      <dgm:spPr/>
    </dgm:pt>
    <dgm:pt modelId="{49EDB4B0-C755-489A-8606-7A13B39A8541}" type="pres">
      <dgm:prSet presAssocID="{AE7BD839-D22C-4B8D-89F1-7528089EDE30}" presName="negativeSpace" presStyleCnt="0"/>
      <dgm:spPr/>
    </dgm:pt>
    <dgm:pt modelId="{73EC9BBA-CE29-4D12-9CDE-E77AFD2F7887}" type="pres">
      <dgm:prSet presAssocID="{AE7BD839-D22C-4B8D-89F1-7528089EDE30}" presName="childText" presStyleLbl="conFgAcc1" presStyleIdx="1" presStyleCnt="4">
        <dgm:presLayoutVars>
          <dgm:bulletEnabled val="1"/>
        </dgm:presLayoutVars>
      </dgm:prSet>
      <dgm:spPr/>
    </dgm:pt>
    <dgm:pt modelId="{3BAF4C0C-D7C4-4215-AD55-6E28061F3830}" type="pres">
      <dgm:prSet presAssocID="{683F5DF1-0D13-45CE-95B7-B3379E6FB978}" presName="spaceBetweenRectangles" presStyleCnt="0"/>
      <dgm:spPr/>
    </dgm:pt>
    <dgm:pt modelId="{8AEFD730-E260-4CA6-B08E-37E14593811A}" type="pres">
      <dgm:prSet presAssocID="{448214DC-4503-430D-A0CE-7B42AC1A950C}" presName="parentLin" presStyleCnt="0"/>
      <dgm:spPr/>
    </dgm:pt>
    <dgm:pt modelId="{73E3EBAC-A2E8-4576-B84D-16991E2E0BD0}" type="pres">
      <dgm:prSet presAssocID="{448214DC-4503-430D-A0CE-7B42AC1A950C}" presName="parentLeftMargin" presStyleLbl="node1" presStyleIdx="1" presStyleCnt="4"/>
      <dgm:spPr/>
    </dgm:pt>
    <dgm:pt modelId="{0AB68AEB-97CF-49E5-925C-C496CF6A85B4}" type="pres">
      <dgm:prSet presAssocID="{448214DC-4503-430D-A0CE-7B42AC1A950C}" presName="parentText" presStyleLbl="node1" presStyleIdx="2" presStyleCnt="4">
        <dgm:presLayoutVars>
          <dgm:chMax val="0"/>
          <dgm:bulletEnabled val="1"/>
        </dgm:presLayoutVars>
      </dgm:prSet>
      <dgm:spPr/>
    </dgm:pt>
    <dgm:pt modelId="{5996BBC7-D0C8-409F-90CB-EB82EDCE25A7}" type="pres">
      <dgm:prSet presAssocID="{448214DC-4503-430D-A0CE-7B42AC1A950C}" presName="negativeSpace" presStyleCnt="0"/>
      <dgm:spPr/>
    </dgm:pt>
    <dgm:pt modelId="{49AF1765-3014-4AA3-BF55-FE1947CDB413}" type="pres">
      <dgm:prSet presAssocID="{448214DC-4503-430D-A0CE-7B42AC1A950C}" presName="childText" presStyleLbl="conFgAcc1" presStyleIdx="2" presStyleCnt="4">
        <dgm:presLayoutVars>
          <dgm:bulletEnabled val="1"/>
        </dgm:presLayoutVars>
      </dgm:prSet>
      <dgm:spPr/>
    </dgm:pt>
    <dgm:pt modelId="{6A033100-B0D9-45C0-B3FE-A3032F007161}" type="pres">
      <dgm:prSet presAssocID="{1E6E940C-2776-4A43-B184-9CE50B9F1DEC}" presName="spaceBetweenRectangles" presStyleCnt="0"/>
      <dgm:spPr/>
    </dgm:pt>
    <dgm:pt modelId="{926840E0-35E5-4662-B136-FC8DE4BA9469}" type="pres">
      <dgm:prSet presAssocID="{96EE18E5-D290-4FA4-B4BF-DDDAF14EB1D8}" presName="parentLin" presStyleCnt="0"/>
      <dgm:spPr/>
    </dgm:pt>
    <dgm:pt modelId="{D3157749-8FC8-4CFD-814A-73228846758C}" type="pres">
      <dgm:prSet presAssocID="{96EE18E5-D290-4FA4-B4BF-DDDAF14EB1D8}" presName="parentLeftMargin" presStyleLbl="node1" presStyleIdx="2" presStyleCnt="4"/>
      <dgm:spPr/>
    </dgm:pt>
    <dgm:pt modelId="{401C9EBE-42E4-4240-86AF-43A928D8A5A0}" type="pres">
      <dgm:prSet presAssocID="{96EE18E5-D290-4FA4-B4BF-DDDAF14EB1D8}" presName="parentText" presStyleLbl="node1" presStyleIdx="3" presStyleCnt="4">
        <dgm:presLayoutVars>
          <dgm:chMax val="0"/>
          <dgm:bulletEnabled val="1"/>
        </dgm:presLayoutVars>
      </dgm:prSet>
      <dgm:spPr/>
    </dgm:pt>
    <dgm:pt modelId="{E5C7E2DD-81EC-4995-A9E0-63417331B8B2}" type="pres">
      <dgm:prSet presAssocID="{96EE18E5-D290-4FA4-B4BF-DDDAF14EB1D8}" presName="negativeSpace" presStyleCnt="0"/>
      <dgm:spPr/>
    </dgm:pt>
    <dgm:pt modelId="{49F82E85-9CC9-4034-9A87-5AF1915D3DF2}" type="pres">
      <dgm:prSet presAssocID="{96EE18E5-D290-4FA4-B4BF-DDDAF14EB1D8}" presName="childText" presStyleLbl="conFgAcc1" presStyleIdx="3" presStyleCnt="4">
        <dgm:presLayoutVars>
          <dgm:bulletEnabled val="1"/>
        </dgm:presLayoutVars>
      </dgm:prSet>
      <dgm:spPr/>
    </dgm:pt>
  </dgm:ptLst>
  <dgm:cxnLst>
    <dgm:cxn modelId="{BED36505-806A-40D3-A26B-02FA393B5182}" type="presOf" srcId="{3C56D101-0936-44D9-899F-B9A16E9000AC}" destId="{F992CA30-7823-4146-8896-8A2E222587EC}" srcOrd="0" destOrd="0" presId="urn:microsoft.com/office/officeart/2005/8/layout/list1"/>
    <dgm:cxn modelId="{2B7F7E05-2BC1-41FD-9BB0-A90E99785167}" type="presOf" srcId="{448214DC-4503-430D-A0CE-7B42AC1A950C}" destId="{0AB68AEB-97CF-49E5-925C-C496CF6A85B4}" srcOrd="1" destOrd="0" presId="urn:microsoft.com/office/officeart/2005/8/layout/list1"/>
    <dgm:cxn modelId="{3EAEBC07-A9B6-4B89-B478-5DCC506D349F}" srcId="{0C3EB2A1-7100-47AB-BFA7-FCD276E54F35}" destId="{3C56D101-0936-44D9-899F-B9A16E9000AC}" srcOrd="0" destOrd="0" parTransId="{10879B7A-55AE-47CE-AC46-07C381564B08}" sibTransId="{05CE9D64-2D82-4465-B0CB-609F0B02AFB8}"/>
    <dgm:cxn modelId="{B7249C11-C478-4151-97A7-A2AEB69271D0}" type="presOf" srcId="{67A44406-442F-4DA1-8D85-B25806354FC4}" destId="{DC4EBD71-4AA8-4CF4-A6D1-0056FA01D48C}" srcOrd="0" destOrd="0" presId="urn:microsoft.com/office/officeart/2005/8/layout/list1"/>
    <dgm:cxn modelId="{BBD92117-295A-4AC5-929F-8BE2BB95AC50}" type="presOf" srcId="{AE7BD839-D22C-4B8D-89F1-7528089EDE30}" destId="{9FE87F87-8040-4589-AD35-D25F747CE299}" srcOrd="0" destOrd="0" presId="urn:microsoft.com/office/officeart/2005/8/layout/list1"/>
    <dgm:cxn modelId="{93B38128-8E88-472B-9769-61D1BD9C9913}" srcId="{448214DC-4503-430D-A0CE-7B42AC1A950C}" destId="{B3B32852-4BA2-4D62-ACE3-2B2F25FD12BE}" srcOrd="0" destOrd="0" parTransId="{981C5F25-79C9-443C-B298-95612D8BCEBE}" sibTransId="{C3508266-058C-4C91-B384-12FD17C3AB39}"/>
    <dgm:cxn modelId="{A4A5332F-821A-4593-880F-A788E4A582A0}" type="presOf" srcId="{448214DC-4503-430D-A0CE-7B42AC1A950C}" destId="{73E3EBAC-A2E8-4576-B84D-16991E2E0BD0}" srcOrd="0" destOrd="0" presId="urn:microsoft.com/office/officeart/2005/8/layout/list1"/>
    <dgm:cxn modelId="{AD6D1962-619E-4B05-8E51-F10EED5E2750}" type="presOf" srcId="{0C3EB2A1-7100-47AB-BFA7-FCD276E54F35}" destId="{BC67DDD2-0F0D-49AD-8599-4B766C5EB892}" srcOrd="0" destOrd="0" presId="urn:microsoft.com/office/officeart/2005/8/layout/list1"/>
    <dgm:cxn modelId="{BE54DD63-D23E-427B-AE05-86B390B89D19}" srcId="{96EE18E5-D290-4FA4-B4BF-DDDAF14EB1D8}" destId="{E7115929-3211-4C0C-88BD-4538E68BE1A1}" srcOrd="1" destOrd="0" parTransId="{56E3CE93-0A2C-4AD4-911F-9414CD74F4C3}" sibTransId="{D2D540D5-781C-4CC8-BF13-8D516302C70A}"/>
    <dgm:cxn modelId="{0D4CC044-F0D3-40DA-B395-1669E2882117}" type="presOf" srcId="{AE7BD839-D22C-4B8D-89F1-7528089EDE30}" destId="{1A0B193D-3E11-4D22-AAD3-DA294A7D3851}" srcOrd="1" destOrd="0" presId="urn:microsoft.com/office/officeart/2005/8/layout/list1"/>
    <dgm:cxn modelId="{D6F75267-93A3-4D2B-966F-F308E9B5AD3F}" type="presOf" srcId="{DF6437C3-8AB2-4BBA-BAB9-DB6C68EE836A}" destId="{49AF1765-3014-4AA3-BF55-FE1947CDB413}" srcOrd="0" destOrd="1" presId="urn:microsoft.com/office/officeart/2005/8/layout/list1"/>
    <dgm:cxn modelId="{26FE2250-2033-411F-9BE4-7A86109B7186}" type="presOf" srcId="{96EE18E5-D290-4FA4-B4BF-DDDAF14EB1D8}" destId="{401C9EBE-42E4-4240-86AF-43A928D8A5A0}" srcOrd="1" destOrd="0" presId="urn:microsoft.com/office/officeart/2005/8/layout/list1"/>
    <dgm:cxn modelId="{60913376-8651-4F0A-BDDE-2FDF1C1A1F28}" srcId="{AE7BD839-D22C-4B8D-89F1-7528089EDE30}" destId="{5DEA88CA-94F1-4613-8949-B9400F0FD803}" srcOrd="1" destOrd="0" parTransId="{5F1FF692-6697-4145-913F-D9E31C2A3295}" sibTransId="{6760B8DB-2595-4A63-9E79-098413A3276C}"/>
    <dgm:cxn modelId="{1A66887A-F523-41FE-86AE-A5573BA22753}" srcId="{0C3EB2A1-7100-47AB-BFA7-FCD276E54F35}" destId="{DE2D457A-2496-4125-8F19-ADB044B9CB6D}" srcOrd="1" destOrd="0" parTransId="{DC5BA754-4D91-4592-93BE-9827B454B64B}" sibTransId="{D31A0EDB-D13A-4CEF-A200-0B70D227A654}"/>
    <dgm:cxn modelId="{C4827F84-5C51-4D9D-87E5-597176D961A9}" type="presOf" srcId="{E7115929-3211-4C0C-88BD-4538E68BE1A1}" destId="{49F82E85-9CC9-4034-9A87-5AF1915D3DF2}" srcOrd="0" destOrd="1" presId="urn:microsoft.com/office/officeart/2005/8/layout/list1"/>
    <dgm:cxn modelId="{3F8E0D89-6989-4B27-9D7E-AB5233EAE3AC}" srcId="{67A44406-442F-4DA1-8D85-B25806354FC4}" destId="{448214DC-4503-430D-A0CE-7B42AC1A950C}" srcOrd="2" destOrd="0" parTransId="{326823FD-EB9F-48B9-BAA1-54A02017B2F1}" sibTransId="{1E6E940C-2776-4A43-B184-9CE50B9F1DEC}"/>
    <dgm:cxn modelId="{4F7E4389-3612-417E-9D37-7F94A56A3E21}" type="presOf" srcId="{B3B32852-4BA2-4D62-ACE3-2B2F25FD12BE}" destId="{49AF1765-3014-4AA3-BF55-FE1947CDB413}" srcOrd="0" destOrd="0" presId="urn:microsoft.com/office/officeart/2005/8/layout/list1"/>
    <dgm:cxn modelId="{8A023392-7096-4C3C-AF70-0C72415B4C14}" type="presOf" srcId="{569BF872-E321-415C-94ED-1A046B4C2192}" destId="{73EC9BBA-CE29-4D12-9CDE-E77AFD2F7887}" srcOrd="0" destOrd="0" presId="urn:microsoft.com/office/officeart/2005/8/layout/list1"/>
    <dgm:cxn modelId="{6A53CE92-B8A9-45C4-A329-1CD410EA7C93}" srcId="{67A44406-442F-4DA1-8D85-B25806354FC4}" destId="{AE7BD839-D22C-4B8D-89F1-7528089EDE30}" srcOrd="1" destOrd="0" parTransId="{EB5FF5EE-2FB7-424C-93EC-3F4371BF7825}" sibTransId="{683F5DF1-0D13-45CE-95B7-B3379E6FB978}"/>
    <dgm:cxn modelId="{F1F16D9A-0C53-4B90-95B1-565EB702A3E0}" srcId="{67A44406-442F-4DA1-8D85-B25806354FC4}" destId="{0C3EB2A1-7100-47AB-BFA7-FCD276E54F35}" srcOrd="0" destOrd="0" parTransId="{267CD603-8BFA-4331-A6F9-33ABF089CEAD}" sibTransId="{DB0F096B-EFAE-423F-9A52-3ABD6F50BE2D}"/>
    <dgm:cxn modelId="{2DB3949B-81E6-485A-9983-B3E76C73204A}" type="presOf" srcId="{57198902-53C4-4486-9BEB-5232687D6CC7}" destId="{49F82E85-9CC9-4034-9A87-5AF1915D3DF2}" srcOrd="0" destOrd="0" presId="urn:microsoft.com/office/officeart/2005/8/layout/list1"/>
    <dgm:cxn modelId="{413185A5-752B-49A4-BD2E-1352D9FE65A7}" srcId="{448214DC-4503-430D-A0CE-7B42AC1A950C}" destId="{DF6437C3-8AB2-4BBA-BAB9-DB6C68EE836A}" srcOrd="1" destOrd="0" parTransId="{33110D92-0485-4AB5-8097-7B13BDAA83C7}" sibTransId="{8E50DA95-A4BA-4FC5-8DEA-E44ABBFEC370}"/>
    <dgm:cxn modelId="{839DCCA5-3EA0-46F2-9076-93F8F14A2F6A}" srcId="{AE7BD839-D22C-4B8D-89F1-7528089EDE30}" destId="{569BF872-E321-415C-94ED-1A046B4C2192}" srcOrd="0" destOrd="0" parTransId="{93CD268C-917E-41ED-A988-D50D12B929FA}" sibTransId="{5A6780AE-670A-450C-878C-C40DE7819CAB}"/>
    <dgm:cxn modelId="{67A296B9-6821-46C3-9008-2595A28C4E76}" type="presOf" srcId="{DE2D457A-2496-4125-8F19-ADB044B9CB6D}" destId="{F992CA30-7823-4146-8896-8A2E222587EC}" srcOrd="0" destOrd="1" presId="urn:microsoft.com/office/officeart/2005/8/layout/list1"/>
    <dgm:cxn modelId="{1AB536BD-7D62-4C37-AFE9-EDD232B383EE}" type="presOf" srcId="{5DEA88CA-94F1-4613-8949-B9400F0FD803}" destId="{73EC9BBA-CE29-4D12-9CDE-E77AFD2F7887}" srcOrd="0" destOrd="1" presId="urn:microsoft.com/office/officeart/2005/8/layout/list1"/>
    <dgm:cxn modelId="{D98E04C1-6246-4ED8-B3E4-6EDD3D77E98D}" srcId="{67A44406-442F-4DA1-8D85-B25806354FC4}" destId="{96EE18E5-D290-4FA4-B4BF-DDDAF14EB1D8}" srcOrd="3" destOrd="0" parTransId="{FEB9532E-DC52-439F-A3C9-81FEE9A9A828}" sibTransId="{2E8477AB-46DD-429C-8F17-BE5833A81B18}"/>
    <dgm:cxn modelId="{65C208CE-F93D-4D4C-A52C-8243EA1CF69B}" type="presOf" srcId="{0C3EB2A1-7100-47AB-BFA7-FCD276E54F35}" destId="{4B0A27C2-9840-4054-BA1D-785BAB2068F1}" srcOrd="1" destOrd="0" presId="urn:microsoft.com/office/officeart/2005/8/layout/list1"/>
    <dgm:cxn modelId="{B47527F1-660B-4E51-A515-A4F1256E5052}" type="presOf" srcId="{96EE18E5-D290-4FA4-B4BF-DDDAF14EB1D8}" destId="{D3157749-8FC8-4CFD-814A-73228846758C}" srcOrd="0" destOrd="0" presId="urn:microsoft.com/office/officeart/2005/8/layout/list1"/>
    <dgm:cxn modelId="{FD43E5F8-5ECA-434A-A4EA-BD03F0E50B17}" srcId="{96EE18E5-D290-4FA4-B4BF-DDDAF14EB1D8}" destId="{57198902-53C4-4486-9BEB-5232687D6CC7}" srcOrd="0" destOrd="0" parTransId="{D0FDE1F9-8169-4901-A601-F62155888286}" sibTransId="{E41E6DA6-91B1-4071-B963-F0BF6D85D4AE}"/>
    <dgm:cxn modelId="{9DC9B6E8-F5D5-4E3F-8D7E-F6D677372011}" type="presParOf" srcId="{DC4EBD71-4AA8-4CF4-A6D1-0056FA01D48C}" destId="{A6280860-4917-4C45-AD7C-B87BF8CF4844}" srcOrd="0" destOrd="0" presId="urn:microsoft.com/office/officeart/2005/8/layout/list1"/>
    <dgm:cxn modelId="{FBA68100-BCB2-4EC5-81FF-3FB6E2066565}" type="presParOf" srcId="{A6280860-4917-4C45-AD7C-B87BF8CF4844}" destId="{BC67DDD2-0F0D-49AD-8599-4B766C5EB892}" srcOrd="0" destOrd="0" presId="urn:microsoft.com/office/officeart/2005/8/layout/list1"/>
    <dgm:cxn modelId="{68BF896B-C2A4-43D2-BCD4-5D941EA271C8}" type="presParOf" srcId="{A6280860-4917-4C45-AD7C-B87BF8CF4844}" destId="{4B0A27C2-9840-4054-BA1D-785BAB2068F1}" srcOrd="1" destOrd="0" presId="urn:microsoft.com/office/officeart/2005/8/layout/list1"/>
    <dgm:cxn modelId="{FD5C3B04-5505-444C-AB68-12EAABAC6C1A}" type="presParOf" srcId="{DC4EBD71-4AA8-4CF4-A6D1-0056FA01D48C}" destId="{343CBEDB-F75A-4122-A6AA-F1FD5D7B5927}" srcOrd="1" destOrd="0" presId="urn:microsoft.com/office/officeart/2005/8/layout/list1"/>
    <dgm:cxn modelId="{20F2A0CB-7F74-4DE7-B454-E8846B164E6D}" type="presParOf" srcId="{DC4EBD71-4AA8-4CF4-A6D1-0056FA01D48C}" destId="{F992CA30-7823-4146-8896-8A2E222587EC}" srcOrd="2" destOrd="0" presId="urn:microsoft.com/office/officeart/2005/8/layout/list1"/>
    <dgm:cxn modelId="{308574B4-C372-4D61-B248-9BBD2B8C7BBC}" type="presParOf" srcId="{DC4EBD71-4AA8-4CF4-A6D1-0056FA01D48C}" destId="{40330FE8-B3E6-4FDA-85FF-C4B3B8F13EBD}" srcOrd="3" destOrd="0" presId="urn:microsoft.com/office/officeart/2005/8/layout/list1"/>
    <dgm:cxn modelId="{3D675EFD-39E3-4509-A0FD-789C111B9069}" type="presParOf" srcId="{DC4EBD71-4AA8-4CF4-A6D1-0056FA01D48C}" destId="{0125DC7D-4EDB-46B4-8961-9C8CDB4F6848}" srcOrd="4" destOrd="0" presId="urn:microsoft.com/office/officeart/2005/8/layout/list1"/>
    <dgm:cxn modelId="{BC355832-9DE6-431E-8073-53C03BB76449}" type="presParOf" srcId="{0125DC7D-4EDB-46B4-8961-9C8CDB4F6848}" destId="{9FE87F87-8040-4589-AD35-D25F747CE299}" srcOrd="0" destOrd="0" presId="urn:microsoft.com/office/officeart/2005/8/layout/list1"/>
    <dgm:cxn modelId="{A3C3DD00-12B3-42E5-9C2D-428371EEBB0A}" type="presParOf" srcId="{0125DC7D-4EDB-46B4-8961-9C8CDB4F6848}" destId="{1A0B193D-3E11-4D22-AAD3-DA294A7D3851}" srcOrd="1" destOrd="0" presId="urn:microsoft.com/office/officeart/2005/8/layout/list1"/>
    <dgm:cxn modelId="{C5E9366F-D1FC-4834-A481-D9725BEADA42}" type="presParOf" srcId="{DC4EBD71-4AA8-4CF4-A6D1-0056FA01D48C}" destId="{49EDB4B0-C755-489A-8606-7A13B39A8541}" srcOrd="5" destOrd="0" presId="urn:microsoft.com/office/officeart/2005/8/layout/list1"/>
    <dgm:cxn modelId="{1121DA87-A37B-4432-B114-AD9B0E599CA2}" type="presParOf" srcId="{DC4EBD71-4AA8-4CF4-A6D1-0056FA01D48C}" destId="{73EC9BBA-CE29-4D12-9CDE-E77AFD2F7887}" srcOrd="6" destOrd="0" presId="urn:microsoft.com/office/officeart/2005/8/layout/list1"/>
    <dgm:cxn modelId="{0CB4BBDB-C5D5-46A4-AAAF-514712D74D1C}" type="presParOf" srcId="{DC4EBD71-4AA8-4CF4-A6D1-0056FA01D48C}" destId="{3BAF4C0C-D7C4-4215-AD55-6E28061F3830}" srcOrd="7" destOrd="0" presId="urn:microsoft.com/office/officeart/2005/8/layout/list1"/>
    <dgm:cxn modelId="{3CC854E2-F079-4BFD-87E6-0CCC6C03A180}" type="presParOf" srcId="{DC4EBD71-4AA8-4CF4-A6D1-0056FA01D48C}" destId="{8AEFD730-E260-4CA6-B08E-37E14593811A}" srcOrd="8" destOrd="0" presId="urn:microsoft.com/office/officeart/2005/8/layout/list1"/>
    <dgm:cxn modelId="{BC58BF00-1A66-4ADE-8415-6CB1B66401C1}" type="presParOf" srcId="{8AEFD730-E260-4CA6-B08E-37E14593811A}" destId="{73E3EBAC-A2E8-4576-B84D-16991E2E0BD0}" srcOrd="0" destOrd="0" presId="urn:microsoft.com/office/officeart/2005/8/layout/list1"/>
    <dgm:cxn modelId="{2F9C5D5C-B6FF-470A-89F1-7E78B57AA087}" type="presParOf" srcId="{8AEFD730-E260-4CA6-B08E-37E14593811A}" destId="{0AB68AEB-97CF-49E5-925C-C496CF6A85B4}" srcOrd="1" destOrd="0" presId="urn:microsoft.com/office/officeart/2005/8/layout/list1"/>
    <dgm:cxn modelId="{D060B300-7022-4CD5-A9B3-E9BBC29E46AD}" type="presParOf" srcId="{DC4EBD71-4AA8-4CF4-A6D1-0056FA01D48C}" destId="{5996BBC7-D0C8-409F-90CB-EB82EDCE25A7}" srcOrd="9" destOrd="0" presId="urn:microsoft.com/office/officeart/2005/8/layout/list1"/>
    <dgm:cxn modelId="{1B102B69-9842-418B-923E-FFAA20785FEC}" type="presParOf" srcId="{DC4EBD71-4AA8-4CF4-A6D1-0056FA01D48C}" destId="{49AF1765-3014-4AA3-BF55-FE1947CDB413}" srcOrd="10" destOrd="0" presId="urn:microsoft.com/office/officeart/2005/8/layout/list1"/>
    <dgm:cxn modelId="{7F295822-A7F4-4CFF-ACAD-85841EAD6C1E}" type="presParOf" srcId="{DC4EBD71-4AA8-4CF4-A6D1-0056FA01D48C}" destId="{6A033100-B0D9-45C0-B3FE-A3032F007161}" srcOrd="11" destOrd="0" presId="urn:microsoft.com/office/officeart/2005/8/layout/list1"/>
    <dgm:cxn modelId="{819E6173-C466-4ED3-9ED6-9E75A93D6F8E}" type="presParOf" srcId="{DC4EBD71-4AA8-4CF4-A6D1-0056FA01D48C}" destId="{926840E0-35E5-4662-B136-FC8DE4BA9469}" srcOrd="12" destOrd="0" presId="urn:microsoft.com/office/officeart/2005/8/layout/list1"/>
    <dgm:cxn modelId="{5A8BA5FD-6D66-4092-97AE-65CF362B9F5F}" type="presParOf" srcId="{926840E0-35E5-4662-B136-FC8DE4BA9469}" destId="{D3157749-8FC8-4CFD-814A-73228846758C}" srcOrd="0" destOrd="0" presId="urn:microsoft.com/office/officeart/2005/8/layout/list1"/>
    <dgm:cxn modelId="{6A19503E-7F82-43D5-BCA6-C8FD81B5ABAD}" type="presParOf" srcId="{926840E0-35E5-4662-B136-FC8DE4BA9469}" destId="{401C9EBE-42E4-4240-86AF-43A928D8A5A0}" srcOrd="1" destOrd="0" presId="urn:microsoft.com/office/officeart/2005/8/layout/list1"/>
    <dgm:cxn modelId="{69CDE05E-7917-47E8-BC71-0DAC333A8590}" type="presParOf" srcId="{DC4EBD71-4AA8-4CF4-A6D1-0056FA01D48C}" destId="{E5C7E2DD-81EC-4995-A9E0-63417331B8B2}" srcOrd="13" destOrd="0" presId="urn:microsoft.com/office/officeart/2005/8/layout/list1"/>
    <dgm:cxn modelId="{86142C83-A0C8-46E7-B282-541791BB1752}" type="presParOf" srcId="{DC4EBD71-4AA8-4CF4-A6D1-0056FA01D48C}" destId="{49F82E85-9CC9-4034-9A87-5AF1915D3DF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A44406-442F-4DA1-8D85-B25806354FC4}"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GB"/>
        </a:p>
      </dgm:t>
    </dgm:pt>
    <dgm:pt modelId="{0C3EB2A1-7100-47AB-BFA7-FCD276E54F35}">
      <dgm:prSet phldrT="[Text]"/>
      <dgm:spPr/>
      <dgm:t>
        <a:bodyPr/>
        <a:lstStyle/>
        <a:p>
          <a:r>
            <a:rPr lang="en-US" dirty="0"/>
            <a:t>Mining and Mineral Exploration of Titanium</a:t>
          </a:r>
          <a:endParaRPr lang="en-GB" dirty="0"/>
        </a:p>
      </dgm:t>
    </dgm:pt>
    <dgm:pt modelId="{267CD603-8BFA-4331-A6F9-33ABF089CEAD}" type="parTrans" cxnId="{F1F16D9A-0C53-4B90-95B1-565EB702A3E0}">
      <dgm:prSet/>
      <dgm:spPr/>
      <dgm:t>
        <a:bodyPr/>
        <a:lstStyle/>
        <a:p>
          <a:endParaRPr lang="en-GB"/>
        </a:p>
      </dgm:t>
    </dgm:pt>
    <dgm:pt modelId="{DB0F096B-EFAE-423F-9A52-3ABD6F50BE2D}" type="sibTrans" cxnId="{F1F16D9A-0C53-4B90-95B1-565EB702A3E0}">
      <dgm:prSet/>
      <dgm:spPr/>
      <dgm:t>
        <a:bodyPr/>
        <a:lstStyle/>
        <a:p>
          <a:endParaRPr lang="en-GB"/>
        </a:p>
      </dgm:t>
    </dgm:pt>
    <dgm:pt modelId="{96EE18E5-D290-4FA4-B4BF-DDDAF14EB1D8}">
      <dgm:prSet phldrT="[Text]"/>
      <dgm:spPr/>
      <dgm:t>
        <a:bodyPr/>
        <a:lstStyle/>
        <a:p>
          <a:r>
            <a:rPr lang="en-US" dirty="0"/>
            <a:t>Publishing of Scientific, Technical or Specialty Magazines &amp; Journals</a:t>
          </a:r>
          <a:endParaRPr lang="en-GB" dirty="0"/>
        </a:p>
      </dgm:t>
    </dgm:pt>
    <dgm:pt modelId="{FEB9532E-DC52-439F-A3C9-81FEE9A9A828}" type="parTrans" cxnId="{D98E04C1-6246-4ED8-B3E4-6EDD3D77E98D}">
      <dgm:prSet/>
      <dgm:spPr/>
      <dgm:t>
        <a:bodyPr/>
        <a:lstStyle/>
        <a:p>
          <a:endParaRPr lang="en-GB"/>
        </a:p>
      </dgm:t>
    </dgm:pt>
    <dgm:pt modelId="{2E8477AB-46DD-429C-8F17-BE5833A81B18}" type="sibTrans" cxnId="{D98E04C1-6246-4ED8-B3E4-6EDD3D77E98D}">
      <dgm:prSet/>
      <dgm:spPr/>
      <dgm:t>
        <a:bodyPr/>
        <a:lstStyle/>
        <a:p>
          <a:endParaRPr lang="en-GB"/>
        </a:p>
      </dgm:t>
    </dgm:pt>
    <dgm:pt modelId="{AE7BD839-D22C-4B8D-89F1-7528089EDE30}">
      <dgm:prSet phldrT="[Text]"/>
      <dgm:spPr/>
      <dgm:t>
        <a:bodyPr/>
        <a:lstStyle/>
        <a:p>
          <a:r>
            <a:rPr lang="en-US" dirty="0"/>
            <a:t>Publication of Facsimile Edition of Foreign Newspapers </a:t>
          </a:r>
          <a:endParaRPr lang="en-GB" dirty="0"/>
        </a:p>
      </dgm:t>
    </dgm:pt>
    <dgm:pt modelId="{EB5FF5EE-2FB7-424C-93EC-3F4371BF7825}" type="parTrans" cxnId="{6A53CE92-B8A9-45C4-A329-1CD410EA7C93}">
      <dgm:prSet/>
      <dgm:spPr/>
      <dgm:t>
        <a:bodyPr/>
        <a:lstStyle/>
        <a:p>
          <a:endParaRPr lang="en-GB"/>
        </a:p>
      </dgm:t>
    </dgm:pt>
    <dgm:pt modelId="{683F5DF1-0D13-45CE-95B7-B3379E6FB978}" type="sibTrans" cxnId="{6A53CE92-B8A9-45C4-A329-1CD410EA7C93}">
      <dgm:prSet/>
      <dgm:spPr/>
      <dgm:t>
        <a:bodyPr/>
        <a:lstStyle/>
        <a:p>
          <a:endParaRPr lang="en-GB"/>
        </a:p>
      </dgm:t>
    </dgm:pt>
    <dgm:pt modelId="{DC4EBD71-4AA8-4CF4-A6D1-0056FA01D48C}" type="pres">
      <dgm:prSet presAssocID="{67A44406-442F-4DA1-8D85-B25806354FC4}" presName="linear" presStyleCnt="0">
        <dgm:presLayoutVars>
          <dgm:dir/>
          <dgm:animLvl val="lvl"/>
          <dgm:resizeHandles val="exact"/>
        </dgm:presLayoutVars>
      </dgm:prSet>
      <dgm:spPr/>
    </dgm:pt>
    <dgm:pt modelId="{A6280860-4917-4C45-AD7C-B87BF8CF4844}" type="pres">
      <dgm:prSet presAssocID="{0C3EB2A1-7100-47AB-BFA7-FCD276E54F35}" presName="parentLin" presStyleCnt="0"/>
      <dgm:spPr/>
    </dgm:pt>
    <dgm:pt modelId="{BC67DDD2-0F0D-49AD-8599-4B766C5EB892}" type="pres">
      <dgm:prSet presAssocID="{0C3EB2A1-7100-47AB-BFA7-FCD276E54F35}" presName="parentLeftMargin" presStyleLbl="node1" presStyleIdx="0" presStyleCnt="3"/>
      <dgm:spPr/>
    </dgm:pt>
    <dgm:pt modelId="{4B0A27C2-9840-4054-BA1D-785BAB2068F1}" type="pres">
      <dgm:prSet presAssocID="{0C3EB2A1-7100-47AB-BFA7-FCD276E54F35}" presName="parentText" presStyleLbl="node1" presStyleIdx="0" presStyleCnt="3">
        <dgm:presLayoutVars>
          <dgm:chMax val="0"/>
          <dgm:bulletEnabled val="1"/>
        </dgm:presLayoutVars>
      </dgm:prSet>
      <dgm:spPr/>
    </dgm:pt>
    <dgm:pt modelId="{343CBEDB-F75A-4122-A6AA-F1FD5D7B5927}" type="pres">
      <dgm:prSet presAssocID="{0C3EB2A1-7100-47AB-BFA7-FCD276E54F35}" presName="negativeSpace" presStyleCnt="0"/>
      <dgm:spPr/>
    </dgm:pt>
    <dgm:pt modelId="{F992CA30-7823-4146-8896-8A2E222587EC}" type="pres">
      <dgm:prSet presAssocID="{0C3EB2A1-7100-47AB-BFA7-FCD276E54F35}" presName="childText" presStyleLbl="conFgAcc1" presStyleIdx="0" presStyleCnt="3">
        <dgm:presLayoutVars>
          <dgm:bulletEnabled val="1"/>
        </dgm:presLayoutVars>
      </dgm:prSet>
      <dgm:spPr/>
    </dgm:pt>
    <dgm:pt modelId="{40330FE8-B3E6-4FDA-85FF-C4B3B8F13EBD}" type="pres">
      <dgm:prSet presAssocID="{DB0F096B-EFAE-423F-9A52-3ABD6F50BE2D}" presName="spaceBetweenRectangles" presStyleCnt="0"/>
      <dgm:spPr/>
    </dgm:pt>
    <dgm:pt modelId="{0125DC7D-4EDB-46B4-8961-9C8CDB4F6848}" type="pres">
      <dgm:prSet presAssocID="{AE7BD839-D22C-4B8D-89F1-7528089EDE30}" presName="parentLin" presStyleCnt="0"/>
      <dgm:spPr/>
    </dgm:pt>
    <dgm:pt modelId="{9FE87F87-8040-4589-AD35-D25F747CE299}" type="pres">
      <dgm:prSet presAssocID="{AE7BD839-D22C-4B8D-89F1-7528089EDE30}" presName="parentLeftMargin" presStyleLbl="node1" presStyleIdx="0" presStyleCnt="3"/>
      <dgm:spPr/>
    </dgm:pt>
    <dgm:pt modelId="{1A0B193D-3E11-4D22-AAD3-DA294A7D3851}" type="pres">
      <dgm:prSet presAssocID="{AE7BD839-D22C-4B8D-89F1-7528089EDE30}" presName="parentText" presStyleLbl="node1" presStyleIdx="1" presStyleCnt="3">
        <dgm:presLayoutVars>
          <dgm:chMax val="0"/>
          <dgm:bulletEnabled val="1"/>
        </dgm:presLayoutVars>
      </dgm:prSet>
      <dgm:spPr/>
    </dgm:pt>
    <dgm:pt modelId="{49EDB4B0-C755-489A-8606-7A13B39A8541}" type="pres">
      <dgm:prSet presAssocID="{AE7BD839-D22C-4B8D-89F1-7528089EDE30}" presName="negativeSpace" presStyleCnt="0"/>
      <dgm:spPr/>
    </dgm:pt>
    <dgm:pt modelId="{73EC9BBA-CE29-4D12-9CDE-E77AFD2F7887}" type="pres">
      <dgm:prSet presAssocID="{AE7BD839-D22C-4B8D-89F1-7528089EDE30}" presName="childText" presStyleLbl="conFgAcc1" presStyleIdx="1" presStyleCnt="3">
        <dgm:presLayoutVars>
          <dgm:bulletEnabled val="1"/>
        </dgm:presLayoutVars>
      </dgm:prSet>
      <dgm:spPr/>
    </dgm:pt>
    <dgm:pt modelId="{3BAF4C0C-D7C4-4215-AD55-6E28061F3830}" type="pres">
      <dgm:prSet presAssocID="{683F5DF1-0D13-45CE-95B7-B3379E6FB978}" presName="spaceBetweenRectangles" presStyleCnt="0"/>
      <dgm:spPr/>
    </dgm:pt>
    <dgm:pt modelId="{926840E0-35E5-4662-B136-FC8DE4BA9469}" type="pres">
      <dgm:prSet presAssocID="{96EE18E5-D290-4FA4-B4BF-DDDAF14EB1D8}" presName="parentLin" presStyleCnt="0"/>
      <dgm:spPr/>
    </dgm:pt>
    <dgm:pt modelId="{D3157749-8FC8-4CFD-814A-73228846758C}" type="pres">
      <dgm:prSet presAssocID="{96EE18E5-D290-4FA4-B4BF-DDDAF14EB1D8}" presName="parentLeftMargin" presStyleLbl="node1" presStyleIdx="1" presStyleCnt="3"/>
      <dgm:spPr/>
    </dgm:pt>
    <dgm:pt modelId="{401C9EBE-42E4-4240-86AF-43A928D8A5A0}" type="pres">
      <dgm:prSet presAssocID="{96EE18E5-D290-4FA4-B4BF-DDDAF14EB1D8}" presName="parentText" presStyleLbl="node1" presStyleIdx="2" presStyleCnt="3">
        <dgm:presLayoutVars>
          <dgm:chMax val="0"/>
          <dgm:bulletEnabled val="1"/>
        </dgm:presLayoutVars>
      </dgm:prSet>
      <dgm:spPr/>
    </dgm:pt>
    <dgm:pt modelId="{E5C7E2DD-81EC-4995-A9E0-63417331B8B2}" type="pres">
      <dgm:prSet presAssocID="{96EE18E5-D290-4FA4-B4BF-DDDAF14EB1D8}" presName="negativeSpace" presStyleCnt="0"/>
      <dgm:spPr/>
    </dgm:pt>
    <dgm:pt modelId="{49F82E85-9CC9-4034-9A87-5AF1915D3DF2}" type="pres">
      <dgm:prSet presAssocID="{96EE18E5-D290-4FA4-B4BF-DDDAF14EB1D8}" presName="childText" presStyleLbl="conFgAcc1" presStyleIdx="2" presStyleCnt="3">
        <dgm:presLayoutVars>
          <dgm:bulletEnabled val="1"/>
        </dgm:presLayoutVars>
      </dgm:prSet>
      <dgm:spPr/>
    </dgm:pt>
  </dgm:ptLst>
  <dgm:cxnLst>
    <dgm:cxn modelId="{B7249C11-C478-4151-97A7-A2AEB69271D0}" type="presOf" srcId="{67A44406-442F-4DA1-8D85-B25806354FC4}" destId="{DC4EBD71-4AA8-4CF4-A6D1-0056FA01D48C}" srcOrd="0" destOrd="0" presId="urn:microsoft.com/office/officeart/2005/8/layout/list1"/>
    <dgm:cxn modelId="{BBD92117-295A-4AC5-929F-8BE2BB95AC50}" type="presOf" srcId="{AE7BD839-D22C-4B8D-89F1-7528089EDE30}" destId="{9FE87F87-8040-4589-AD35-D25F747CE299}" srcOrd="0" destOrd="0" presId="urn:microsoft.com/office/officeart/2005/8/layout/list1"/>
    <dgm:cxn modelId="{AD6D1962-619E-4B05-8E51-F10EED5E2750}" type="presOf" srcId="{0C3EB2A1-7100-47AB-BFA7-FCD276E54F35}" destId="{BC67DDD2-0F0D-49AD-8599-4B766C5EB892}" srcOrd="0" destOrd="0" presId="urn:microsoft.com/office/officeart/2005/8/layout/list1"/>
    <dgm:cxn modelId="{0D4CC044-F0D3-40DA-B395-1669E2882117}" type="presOf" srcId="{AE7BD839-D22C-4B8D-89F1-7528089EDE30}" destId="{1A0B193D-3E11-4D22-AAD3-DA294A7D3851}" srcOrd="1" destOrd="0" presId="urn:microsoft.com/office/officeart/2005/8/layout/list1"/>
    <dgm:cxn modelId="{26FE2250-2033-411F-9BE4-7A86109B7186}" type="presOf" srcId="{96EE18E5-D290-4FA4-B4BF-DDDAF14EB1D8}" destId="{401C9EBE-42E4-4240-86AF-43A928D8A5A0}" srcOrd="1" destOrd="0" presId="urn:microsoft.com/office/officeart/2005/8/layout/list1"/>
    <dgm:cxn modelId="{6A53CE92-B8A9-45C4-A329-1CD410EA7C93}" srcId="{67A44406-442F-4DA1-8D85-B25806354FC4}" destId="{AE7BD839-D22C-4B8D-89F1-7528089EDE30}" srcOrd="1" destOrd="0" parTransId="{EB5FF5EE-2FB7-424C-93EC-3F4371BF7825}" sibTransId="{683F5DF1-0D13-45CE-95B7-B3379E6FB978}"/>
    <dgm:cxn modelId="{F1F16D9A-0C53-4B90-95B1-565EB702A3E0}" srcId="{67A44406-442F-4DA1-8D85-B25806354FC4}" destId="{0C3EB2A1-7100-47AB-BFA7-FCD276E54F35}" srcOrd="0" destOrd="0" parTransId="{267CD603-8BFA-4331-A6F9-33ABF089CEAD}" sibTransId="{DB0F096B-EFAE-423F-9A52-3ABD6F50BE2D}"/>
    <dgm:cxn modelId="{D98E04C1-6246-4ED8-B3E4-6EDD3D77E98D}" srcId="{67A44406-442F-4DA1-8D85-B25806354FC4}" destId="{96EE18E5-D290-4FA4-B4BF-DDDAF14EB1D8}" srcOrd="2" destOrd="0" parTransId="{FEB9532E-DC52-439F-A3C9-81FEE9A9A828}" sibTransId="{2E8477AB-46DD-429C-8F17-BE5833A81B18}"/>
    <dgm:cxn modelId="{65C208CE-F93D-4D4C-A52C-8243EA1CF69B}" type="presOf" srcId="{0C3EB2A1-7100-47AB-BFA7-FCD276E54F35}" destId="{4B0A27C2-9840-4054-BA1D-785BAB2068F1}" srcOrd="1" destOrd="0" presId="urn:microsoft.com/office/officeart/2005/8/layout/list1"/>
    <dgm:cxn modelId="{B47527F1-660B-4E51-A515-A4F1256E5052}" type="presOf" srcId="{96EE18E5-D290-4FA4-B4BF-DDDAF14EB1D8}" destId="{D3157749-8FC8-4CFD-814A-73228846758C}" srcOrd="0" destOrd="0" presId="urn:microsoft.com/office/officeart/2005/8/layout/list1"/>
    <dgm:cxn modelId="{9DC9B6E8-F5D5-4E3F-8D7E-F6D677372011}" type="presParOf" srcId="{DC4EBD71-4AA8-4CF4-A6D1-0056FA01D48C}" destId="{A6280860-4917-4C45-AD7C-B87BF8CF4844}" srcOrd="0" destOrd="0" presId="urn:microsoft.com/office/officeart/2005/8/layout/list1"/>
    <dgm:cxn modelId="{FBA68100-BCB2-4EC5-81FF-3FB6E2066565}" type="presParOf" srcId="{A6280860-4917-4C45-AD7C-B87BF8CF4844}" destId="{BC67DDD2-0F0D-49AD-8599-4B766C5EB892}" srcOrd="0" destOrd="0" presId="urn:microsoft.com/office/officeart/2005/8/layout/list1"/>
    <dgm:cxn modelId="{68BF896B-C2A4-43D2-BCD4-5D941EA271C8}" type="presParOf" srcId="{A6280860-4917-4C45-AD7C-B87BF8CF4844}" destId="{4B0A27C2-9840-4054-BA1D-785BAB2068F1}" srcOrd="1" destOrd="0" presId="urn:microsoft.com/office/officeart/2005/8/layout/list1"/>
    <dgm:cxn modelId="{FD5C3B04-5505-444C-AB68-12EAABAC6C1A}" type="presParOf" srcId="{DC4EBD71-4AA8-4CF4-A6D1-0056FA01D48C}" destId="{343CBEDB-F75A-4122-A6AA-F1FD5D7B5927}" srcOrd="1" destOrd="0" presId="urn:microsoft.com/office/officeart/2005/8/layout/list1"/>
    <dgm:cxn modelId="{20F2A0CB-7F74-4DE7-B454-E8846B164E6D}" type="presParOf" srcId="{DC4EBD71-4AA8-4CF4-A6D1-0056FA01D48C}" destId="{F992CA30-7823-4146-8896-8A2E222587EC}" srcOrd="2" destOrd="0" presId="urn:microsoft.com/office/officeart/2005/8/layout/list1"/>
    <dgm:cxn modelId="{308574B4-C372-4D61-B248-9BBD2B8C7BBC}" type="presParOf" srcId="{DC4EBD71-4AA8-4CF4-A6D1-0056FA01D48C}" destId="{40330FE8-B3E6-4FDA-85FF-C4B3B8F13EBD}" srcOrd="3" destOrd="0" presId="urn:microsoft.com/office/officeart/2005/8/layout/list1"/>
    <dgm:cxn modelId="{3D675EFD-39E3-4509-A0FD-789C111B9069}" type="presParOf" srcId="{DC4EBD71-4AA8-4CF4-A6D1-0056FA01D48C}" destId="{0125DC7D-4EDB-46B4-8961-9C8CDB4F6848}" srcOrd="4" destOrd="0" presId="urn:microsoft.com/office/officeart/2005/8/layout/list1"/>
    <dgm:cxn modelId="{BC355832-9DE6-431E-8073-53C03BB76449}" type="presParOf" srcId="{0125DC7D-4EDB-46B4-8961-9C8CDB4F6848}" destId="{9FE87F87-8040-4589-AD35-D25F747CE299}" srcOrd="0" destOrd="0" presId="urn:microsoft.com/office/officeart/2005/8/layout/list1"/>
    <dgm:cxn modelId="{A3C3DD00-12B3-42E5-9C2D-428371EEBB0A}" type="presParOf" srcId="{0125DC7D-4EDB-46B4-8961-9C8CDB4F6848}" destId="{1A0B193D-3E11-4D22-AAD3-DA294A7D3851}" srcOrd="1" destOrd="0" presId="urn:microsoft.com/office/officeart/2005/8/layout/list1"/>
    <dgm:cxn modelId="{C5E9366F-D1FC-4834-A481-D9725BEADA42}" type="presParOf" srcId="{DC4EBD71-4AA8-4CF4-A6D1-0056FA01D48C}" destId="{49EDB4B0-C755-489A-8606-7A13B39A8541}" srcOrd="5" destOrd="0" presId="urn:microsoft.com/office/officeart/2005/8/layout/list1"/>
    <dgm:cxn modelId="{1121DA87-A37B-4432-B114-AD9B0E599CA2}" type="presParOf" srcId="{DC4EBD71-4AA8-4CF4-A6D1-0056FA01D48C}" destId="{73EC9BBA-CE29-4D12-9CDE-E77AFD2F7887}" srcOrd="6" destOrd="0" presId="urn:microsoft.com/office/officeart/2005/8/layout/list1"/>
    <dgm:cxn modelId="{0CB4BBDB-C5D5-46A4-AAAF-514712D74D1C}" type="presParOf" srcId="{DC4EBD71-4AA8-4CF4-A6D1-0056FA01D48C}" destId="{3BAF4C0C-D7C4-4215-AD55-6E28061F3830}" srcOrd="7" destOrd="0" presId="urn:microsoft.com/office/officeart/2005/8/layout/list1"/>
    <dgm:cxn modelId="{819E6173-C466-4ED3-9ED6-9E75A93D6F8E}" type="presParOf" srcId="{DC4EBD71-4AA8-4CF4-A6D1-0056FA01D48C}" destId="{926840E0-35E5-4662-B136-FC8DE4BA9469}" srcOrd="8" destOrd="0" presId="urn:microsoft.com/office/officeart/2005/8/layout/list1"/>
    <dgm:cxn modelId="{5A8BA5FD-6D66-4092-97AE-65CF362B9F5F}" type="presParOf" srcId="{926840E0-35E5-4662-B136-FC8DE4BA9469}" destId="{D3157749-8FC8-4CFD-814A-73228846758C}" srcOrd="0" destOrd="0" presId="urn:microsoft.com/office/officeart/2005/8/layout/list1"/>
    <dgm:cxn modelId="{6A19503E-7F82-43D5-BCA6-C8FD81B5ABAD}" type="presParOf" srcId="{926840E0-35E5-4662-B136-FC8DE4BA9469}" destId="{401C9EBE-42E4-4240-86AF-43A928D8A5A0}" srcOrd="1" destOrd="0" presId="urn:microsoft.com/office/officeart/2005/8/layout/list1"/>
    <dgm:cxn modelId="{69CDE05E-7917-47E8-BC71-0DAC333A8590}" type="presParOf" srcId="{DC4EBD71-4AA8-4CF4-A6D1-0056FA01D48C}" destId="{E5C7E2DD-81EC-4995-A9E0-63417331B8B2}" srcOrd="9" destOrd="0" presId="urn:microsoft.com/office/officeart/2005/8/layout/list1"/>
    <dgm:cxn modelId="{86142C83-A0C8-46E7-B282-541791BB1752}" type="presParOf" srcId="{DC4EBD71-4AA8-4CF4-A6D1-0056FA01D48C}" destId="{49F82E85-9CC9-4034-9A87-5AF1915D3DF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524CFC-A909-4DC2-B619-8D126A3A2E84}" type="doc">
      <dgm:prSet loTypeId="urn:microsoft.com/office/officeart/2005/8/layout/hList9" loCatId="list" qsTypeId="urn:microsoft.com/office/officeart/2005/8/quickstyle/simple1" qsCatId="simple" csTypeId="urn:microsoft.com/office/officeart/2005/8/colors/colorful1" csCatId="colorful" phldr="1"/>
      <dgm:spPr/>
      <dgm:t>
        <a:bodyPr/>
        <a:lstStyle/>
        <a:p>
          <a:endParaRPr lang="en-GB"/>
        </a:p>
      </dgm:t>
    </dgm:pt>
    <dgm:pt modelId="{CF8FC57A-2536-4C05-A6FC-77CD74086D25}">
      <dgm:prSet phldrT="[Text]" custT="1"/>
      <dgm:spPr/>
      <dgm:t>
        <a:bodyPr/>
        <a:lstStyle/>
        <a:p>
          <a:r>
            <a:rPr lang="en-US" sz="1000" dirty="0"/>
            <a:t>Places of Business</a:t>
          </a:r>
          <a:endParaRPr lang="en-GB" sz="1000" dirty="0"/>
        </a:p>
      </dgm:t>
    </dgm:pt>
    <dgm:pt modelId="{205D1285-5E42-4C87-9D79-073729DE4663}" type="parTrans" cxnId="{D7B507AC-5DCF-4DEF-885D-B2434B245131}">
      <dgm:prSet/>
      <dgm:spPr/>
      <dgm:t>
        <a:bodyPr/>
        <a:lstStyle/>
        <a:p>
          <a:endParaRPr lang="en-GB"/>
        </a:p>
      </dgm:t>
    </dgm:pt>
    <dgm:pt modelId="{1FC2AD1F-6EEB-4AB6-A51F-86985657A868}" type="sibTrans" cxnId="{D7B507AC-5DCF-4DEF-885D-B2434B245131}">
      <dgm:prSet/>
      <dgm:spPr/>
      <dgm:t>
        <a:bodyPr/>
        <a:lstStyle/>
        <a:p>
          <a:endParaRPr lang="en-GB"/>
        </a:p>
      </dgm:t>
    </dgm:pt>
    <dgm:pt modelId="{6EE17453-FB8B-4C89-80BB-6C3D0D85C5F0}">
      <dgm:prSet phldrT="[Text]" custT="1"/>
      <dgm:spPr/>
      <dgm:t>
        <a:bodyPr/>
        <a:lstStyle/>
        <a:p>
          <a:r>
            <a:rPr lang="en-US" sz="1000" b="1" dirty="0"/>
            <a:t>Liaison Office</a:t>
          </a:r>
          <a:r>
            <a:rPr lang="en-US" sz="1000" dirty="0"/>
            <a:t>: Represents foreign company in India, with limited ability to carry on operations</a:t>
          </a:r>
          <a:endParaRPr lang="en-GB" sz="1000" dirty="0"/>
        </a:p>
      </dgm:t>
    </dgm:pt>
    <dgm:pt modelId="{9CC00D89-ACDC-4391-B20A-B275FC483529}" type="parTrans" cxnId="{4C7F1CB0-D5A9-4BF1-A050-8B47BBCD75A8}">
      <dgm:prSet/>
      <dgm:spPr/>
      <dgm:t>
        <a:bodyPr/>
        <a:lstStyle/>
        <a:p>
          <a:endParaRPr lang="en-GB"/>
        </a:p>
      </dgm:t>
    </dgm:pt>
    <dgm:pt modelId="{3F246771-1B36-4A42-BFB9-C6EA64874DFA}" type="sibTrans" cxnId="{4C7F1CB0-D5A9-4BF1-A050-8B47BBCD75A8}">
      <dgm:prSet/>
      <dgm:spPr/>
      <dgm:t>
        <a:bodyPr/>
        <a:lstStyle/>
        <a:p>
          <a:endParaRPr lang="en-GB"/>
        </a:p>
      </dgm:t>
    </dgm:pt>
    <dgm:pt modelId="{EE0FEDF0-929A-464E-9E1A-3E502AEACC98}">
      <dgm:prSet phldrT="[Text]" custT="1"/>
      <dgm:spPr/>
      <dgm:t>
        <a:bodyPr/>
        <a:lstStyle/>
        <a:p>
          <a:r>
            <a:rPr lang="en-US" sz="1000" b="1" dirty="0"/>
            <a:t>Branch Office</a:t>
          </a:r>
          <a:r>
            <a:rPr lang="en-US" sz="1000" dirty="0"/>
            <a:t>: Undertakes a limited set of business operations in India</a:t>
          </a:r>
          <a:endParaRPr lang="en-GB" sz="1000" dirty="0"/>
        </a:p>
      </dgm:t>
    </dgm:pt>
    <dgm:pt modelId="{335D0D38-8718-49AB-93F9-C7AF12B6B0F6}" type="parTrans" cxnId="{9D271342-293B-4DA3-817A-ED8C7DEAA474}">
      <dgm:prSet/>
      <dgm:spPr/>
      <dgm:t>
        <a:bodyPr/>
        <a:lstStyle/>
        <a:p>
          <a:endParaRPr lang="en-GB"/>
        </a:p>
      </dgm:t>
    </dgm:pt>
    <dgm:pt modelId="{F75EDECC-4DB6-45FE-90F3-E1EB2500B7EF}" type="sibTrans" cxnId="{9D271342-293B-4DA3-817A-ED8C7DEAA474}">
      <dgm:prSet/>
      <dgm:spPr/>
      <dgm:t>
        <a:bodyPr/>
        <a:lstStyle/>
        <a:p>
          <a:endParaRPr lang="en-GB"/>
        </a:p>
      </dgm:t>
    </dgm:pt>
    <dgm:pt modelId="{2F3DCBB2-7C4A-42D0-A323-AE0A43D5C074}">
      <dgm:prSet phldrT="[Text]"/>
      <dgm:spPr/>
      <dgm:t>
        <a:bodyPr/>
        <a:lstStyle/>
        <a:p>
          <a:r>
            <a:rPr lang="en-US" dirty="0"/>
            <a:t>Partnership Firm</a:t>
          </a:r>
          <a:endParaRPr lang="en-GB" dirty="0"/>
        </a:p>
      </dgm:t>
    </dgm:pt>
    <dgm:pt modelId="{B5AF2F6D-176D-4D4D-8E92-71130AEF689A}" type="parTrans" cxnId="{08FF5CFD-88B9-44B5-B24B-56A0B93572C8}">
      <dgm:prSet/>
      <dgm:spPr/>
      <dgm:t>
        <a:bodyPr/>
        <a:lstStyle/>
        <a:p>
          <a:endParaRPr lang="en-GB"/>
        </a:p>
      </dgm:t>
    </dgm:pt>
    <dgm:pt modelId="{57CF00B7-9F86-4B4B-8DE9-FCA6DCF20330}" type="sibTrans" cxnId="{08FF5CFD-88B9-44B5-B24B-56A0B93572C8}">
      <dgm:prSet/>
      <dgm:spPr/>
      <dgm:t>
        <a:bodyPr/>
        <a:lstStyle/>
        <a:p>
          <a:endParaRPr lang="en-GB"/>
        </a:p>
      </dgm:t>
    </dgm:pt>
    <dgm:pt modelId="{4C9743B4-0B26-4C6E-99FD-2F6D74C69971}">
      <dgm:prSet phldrT="[Text]"/>
      <dgm:spPr/>
      <dgm:t>
        <a:bodyPr/>
        <a:lstStyle/>
        <a:p>
          <a:r>
            <a:rPr lang="en-US" dirty="0"/>
            <a:t>Unincorporated and no limited liability</a:t>
          </a:r>
          <a:endParaRPr lang="en-GB" dirty="0"/>
        </a:p>
      </dgm:t>
    </dgm:pt>
    <dgm:pt modelId="{25E4415D-586D-45BA-9F7D-CA89F3EBC9BB}" type="parTrans" cxnId="{1AEB9D34-A0FE-4A99-BF70-5F49E4A32363}">
      <dgm:prSet/>
      <dgm:spPr/>
      <dgm:t>
        <a:bodyPr/>
        <a:lstStyle/>
        <a:p>
          <a:endParaRPr lang="en-GB"/>
        </a:p>
      </dgm:t>
    </dgm:pt>
    <dgm:pt modelId="{54AB5260-69C2-4B88-A18C-68ED3A381652}" type="sibTrans" cxnId="{1AEB9D34-A0FE-4A99-BF70-5F49E4A32363}">
      <dgm:prSet/>
      <dgm:spPr/>
      <dgm:t>
        <a:bodyPr/>
        <a:lstStyle/>
        <a:p>
          <a:endParaRPr lang="en-GB"/>
        </a:p>
      </dgm:t>
    </dgm:pt>
    <dgm:pt modelId="{CB4A16AD-3F42-4FE4-8D2A-517D4675F888}">
      <dgm:prSet phldrT="[Text]"/>
      <dgm:spPr/>
      <dgm:t>
        <a:bodyPr/>
        <a:lstStyle/>
        <a:p>
          <a:r>
            <a:rPr lang="en-US" b="1" dirty="0"/>
            <a:t>Project Office</a:t>
          </a:r>
          <a:r>
            <a:rPr lang="en-US" dirty="0"/>
            <a:t>: Sole purpose is to carry out a particular project under a contract</a:t>
          </a:r>
          <a:endParaRPr lang="en-GB" dirty="0"/>
        </a:p>
      </dgm:t>
    </dgm:pt>
    <dgm:pt modelId="{C4AE02DC-85E3-4DDB-9FD5-10CEFDEC6994}" type="parTrans" cxnId="{1785BC88-55BC-4202-93C3-D945D42A5A9A}">
      <dgm:prSet/>
      <dgm:spPr/>
      <dgm:t>
        <a:bodyPr/>
        <a:lstStyle/>
        <a:p>
          <a:endParaRPr lang="en-GB"/>
        </a:p>
      </dgm:t>
    </dgm:pt>
    <dgm:pt modelId="{089DE00C-0F15-4951-8208-50602AB21DC3}" type="sibTrans" cxnId="{1785BC88-55BC-4202-93C3-D945D42A5A9A}">
      <dgm:prSet/>
      <dgm:spPr/>
      <dgm:t>
        <a:bodyPr/>
        <a:lstStyle/>
        <a:p>
          <a:endParaRPr lang="en-GB"/>
        </a:p>
      </dgm:t>
    </dgm:pt>
    <dgm:pt modelId="{135BA58B-F620-4CFF-98FD-495AA6C59E51}">
      <dgm:prSet phldrT="[Text]"/>
      <dgm:spPr/>
      <dgm:t>
        <a:bodyPr/>
        <a:lstStyle/>
        <a:p>
          <a:r>
            <a:rPr lang="en-US" dirty="0"/>
            <a:t>Company</a:t>
          </a:r>
          <a:endParaRPr lang="en-GB" dirty="0"/>
        </a:p>
      </dgm:t>
    </dgm:pt>
    <dgm:pt modelId="{0757A589-ACEF-4415-AC0A-0D4692279105}" type="parTrans" cxnId="{44BFBDCB-17DE-41D4-843D-D0ED4E6DE297}">
      <dgm:prSet/>
      <dgm:spPr/>
      <dgm:t>
        <a:bodyPr/>
        <a:lstStyle/>
        <a:p>
          <a:endParaRPr lang="en-GB"/>
        </a:p>
      </dgm:t>
    </dgm:pt>
    <dgm:pt modelId="{1B48B3DD-7A54-4344-81F8-1751F915A81F}" type="sibTrans" cxnId="{44BFBDCB-17DE-41D4-843D-D0ED4E6DE297}">
      <dgm:prSet/>
      <dgm:spPr/>
      <dgm:t>
        <a:bodyPr/>
        <a:lstStyle/>
        <a:p>
          <a:endParaRPr lang="en-GB"/>
        </a:p>
      </dgm:t>
    </dgm:pt>
    <dgm:pt modelId="{2049CCAD-CB34-4DEE-9CB7-2F355E78BE22}">
      <dgm:prSet phldrT="[Text]"/>
      <dgm:spPr/>
      <dgm:t>
        <a:bodyPr/>
        <a:lstStyle/>
        <a:p>
          <a:r>
            <a:rPr lang="en-US" dirty="0"/>
            <a:t>Incorporated entity with limited liability, similar to corporations</a:t>
          </a:r>
          <a:endParaRPr lang="en-GB" dirty="0"/>
        </a:p>
      </dgm:t>
    </dgm:pt>
    <dgm:pt modelId="{6D728175-157D-4FF7-A360-4389EE28372B}" type="parTrans" cxnId="{ED0C03C1-D9F1-4B3D-9137-EBD7BCE25358}">
      <dgm:prSet/>
      <dgm:spPr/>
      <dgm:t>
        <a:bodyPr/>
        <a:lstStyle/>
        <a:p>
          <a:endParaRPr lang="en-GB"/>
        </a:p>
      </dgm:t>
    </dgm:pt>
    <dgm:pt modelId="{3326EC12-D63F-4B93-BB7F-884A8873BB1C}" type="sibTrans" cxnId="{ED0C03C1-D9F1-4B3D-9137-EBD7BCE25358}">
      <dgm:prSet/>
      <dgm:spPr/>
      <dgm:t>
        <a:bodyPr/>
        <a:lstStyle/>
        <a:p>
          <a:endParaRPr lang="en-GB"/>
        </a:p>
      </dgm:t>
    </dgm:pt>
    <dgm:pt modelId="{4FDC4C66-07D4-4A82-ADB3-A6C0D1C4FE0C}">
      <dgm:prSet phldrT="[Text]"/>
      <dgm:spPr/>
      <dgm:t>
        <a:bodyPr/>
        <a:lstStyle/>
        <a:p>
          <a:r>
            <a:rPr lang="en-US" dirty="0"/>
            <a:t>Can have a share capital</a:t>
          </a:r>
          <a:endParaRPr lang="en-GB" dirty="0"/>
        </a:p>
      </dgm:t>
    </dgm:pt>
    <dgm:pt modelId="{61ADA023-37FD-4847-AA03-5112FC65DCC5}" type="sibTrans" cxnId="{8BCBF375-4F91-4979-B107-4B5955C6E93E}">
      <dgm:prSet/>
      <dgm:spPr/>
      <dgm:t>
        <a:bodyPr/>
        <a:lstStyle/>
        <a:p>
          <a:endParaRPr lang="en-GB"/>
        </a:p>
      </dgm:t>
    </dgm:pt>
    <dgm:pt modelId="{CD6A8A7C-862E-40D7-9AD6-7759A2E18B80}" type="parTrans" cxnId="{8BCBF375-4F91-4979-B107-4B5955C6E93E}">
      <dgm:prSet/>
      <dgm:spPr/>
      <dgm:t>
        <a:bodyPr/>
        <a:lstStyle/>
        <a:p>
          <a:endParaRPr lang="en-GB"/>
        </a:p>
      </dgm:t>
    </dgm:pt>
    <dgm:pt modelId="{C348CA1C-B1D1-4857-8646-CCC2BE882918}">
      <dgm:prSet phldrT="[Text]"/>
      <dgm:spPr/>
      <dgm:t>
        <a:bodyPr/>
        <a:lstStyle/>
        <a:p>
          <a:r>
            <a:rPr lang="en-US" dirty="0"/>
            <a:t>Does not have a share capital, has only capital contribution from partners</a:t>
          </a:r>
          <a:endParaRPr lang="en-GB" dirty="0"/>
        </a:p>
      </dgm:t>
    </dgm:pt>
    <dgm:pt modelId="{0017C1E0-4E73-47B3-BF0D-0C5E2929BECD}" type="parTrans" cxnId="{1349FF36-534D-4F46-B61E-D85988B051B3}">
      <dgm:prSet/>
      <dgm:spPr/>
      <dgm:t>
        <a:bodyPr/>
        <a:lstStyle/>
        <a:p>
          <a:endParaRPr lang="en-GB"/>
        </a:p>
      </dgm:t>
    </dgm:pt>
    <dgm:pt modelId="{4B8CBC3C-F913-45CA-9036-BCCBC28AF4BE}" type="sibTrans" cxnId="{1349FF36-534D-4F46-B61E-D85988B051B3}">
      <dgm:prSet/>
      <dgm:spPr/>
      <dgm:t>
        <a:bodyPr/>
        <a:lstStyle/>
        <a:p>
          <a:endParaRPr lang="en-GB"/>
        </a:p>
      </dgm:t>
    </dgm:pt>
    <dgm:pt modelId="{F05E9E69-BDDF-408F-9608-EAB55BDFEAC8}">
      <dgm:prSet phldrT="[Text]"/>
      <dgm:spPr/>
      <dgm:t>
        <a:bodyPr/>
        <a:lstStyle/>
        <a:p>
          <a:r>
            <a:rPr lang="en-US" dirty="0"/>
            <a:t>Can be structured as Joint Venture (JV) or Wholly-Owned Subsidiary (WOS)</a:t>
          </a:r>
          <a:endParaRPr lang="en-GB" dirty="0"/>
        </a:p>
      </dgm:t>
    </dgm:pt>
    <dgm:pt modelId="{ACE455C7-F4C8-4990-AB79-0E003670F12D}" type="parTrans" cxnId="{37579FB5-17CA-4EBD-B8AB-DCFBE782CB93}">
      <dgm:prSet/>
      <dgm:spPr/>
      <dgm:t>
        <a:bodyPr/>
        <a:lstStyle/>
        <a:p>
          <a:endParaRPr lang="en-GB"/>
        </a:p>
      </dgm:t>
    </dgm:pt>
    <dgm:pt modelId="{051B2B6A-4736-432A-886C-F5AE5BC2116F}" type="sibTrans" cxnId="{37579FB5-17CA-4EBD-B8AB-DCFBE782CB93}">
      <dgm:prSet/>
      <dgm:spPr/>
      <dgm:t>
        <a:bodyPr/>
        <a:lstStyle/>
        <a:p>
          <a:endParaRPr lang="en-GB"/>
        </a:p>
      </dgm:t>
    </dgm:pt>
    <dgm:pt modelId="{C7F65D92-C391-4D2D-BCE8-A65F8C6A0006}">
      <dgm:prSet phldrT="[Text]"/>
      <dgm:spPr/>
      <dgm:t>
        <a:bodyPr/>
        <a:lstStyle/>
        <a:p>
          <a:r>
            <a:rPr lang="en-US" dirty="0"/>
            <a:t>Can also be structured as a JV or WOS</a:t>
          </a:r>
          <a:endParaRPr lang="en-GB" dirty="0"/>
        </a:p>
      </dgm:t>
    </dgm:pt>
    <dgm:pt modelId="{510CE7C4-CB57-4A8C-A7EC-B176BD95841F}" type="parTrans" cxnId="{A0DEC9E0-78B5-461D-AA11-E376B5F4DBB4}">
      <dgm:prSet/>
      <dgm:spPr/>
      <dgm:t>
        <a:bodyPr/>
        <a:lstStyle/>
        <a:p>
          <a:endParaRPr lang="en-GB"/>
        </a:p>
      </dgm:t>
    </dgm:pt>
    <dgm:pt modelId="{B71E3D4B-A34C-4049-9FA3-CE514E92D835}" type="sibTrans" cxnId="{A0DEC9E0-78B5-461D-AA11-E376B5F4DBB4}">
      <dgm:prSet/>
      <dgm:spPr/>
      <dgm:t>
        <a:bodyPr/>
        <a:lstStyle/>
        <a:p>
          <a:endParaRPr lang="en-GB"/>
        </a:p>
      </dgm:t>
    </dgm:pt>
    <dgm:pt modelId="{9A4EBBB8-BC16-4C42-ACBE-C2631DF091F0}">
      <dgm:prSet phldrT="[Text]"/>
      <dgm:spPr/>
      <dgm:t>
        <a:bodyPr/>
        <a:lstStyle/>
        <a:p>
          <a:r>
            <a:rPr lang="en-US" dirty="0"/>
            <a:t>Can issue both equity and debt securities</a:t>
          </a:r>
          <a:endParaRPr lang="en-GB" dirty="0"/>
        </a:p>
      </dgm:t>
    </dgm:pt>
    <dgm:pt modelId="{ABCCDCFB-A09E-45E6-8082-A938B127622B}" type="parTrans" cxnId="{2ACFB914-F386-41BD-A4E6-16E936454F47}">
      <dgm:prSet/>
      <dgm:spPr/>
      <dgm:t>
        <a:bodyPr/>
        <a:lstStyle/>
        <a:p>
          <a:endParaRPr lang="en-GB"/>
        </a:p>
      </dgm:t>
    </dgm:pt>
    <dgm:pt modelId="{5824CA70-58B6-4B47-A3CF-F82E38385D05}" type="sibTrans" cxnId="{2ACFB914-F386-41BD-A4E6-16E936454F47}">
      <dgm:prSet/>
      <dgm:spPr/>
      <dgm:t>
        <a:bodyPr/>
        <a:lstStyle/>
        <a:p>
          <a:endParaRPr lang="en-GB"/>
        </a:p>
      </dgm:t>
    </dgm:pt>
    <dgm:pt modelId="{CF8666BF-4E1B-4741-BD38-E5AAD1EAF41A}">
      <dgm:prSet phldrT="[Text]"/>
      <dgm:spPr/>
      <dgm:t>
        <a:bodyPr/>
        <a:lstStyle/>
        <a:p>
          <a:r>
            <a:rPr lang="en-US" dirty="0"/>
            <a:t>Cannot issue securities</a:t>
          </a:r>
          <a:endParaRPr lang="en-GB" dirty="0"/>
        </a:p>
      </dgm:t>
    </dgm:pt>
    <dgm:pt modelId="{7B3C8DF0-2051-43CA-9075-1408D97B3638}" type="parTrans" cxnId="{5F138707-C3F0-4C1E-8BB0-70799AEEC57A}">
      <dgm:prSet/>
      <dgm:spPr/>
      <dgm:t>
        <a:bodyPr/>
        <a:lstStyle/>
        <a:p>
          <a:endParaRPr lang="en-GB"/>
        </a:p>
      </dgm:t>
    </dgm:pt>
    <dgm:pt modelId="{B1BD4551-01F6-4276-A2DB-F63F38FD0ADE}" type="sibTrans" cxnId="{5F138707-C3F0-4C1E-8BB0-70799AEEC57A}">
      <dgm:prSet/>
      <dgm:spPr/>
      <dgm:t>
        <a:bodyPr/>
        <a:lstStyle/>
        <a:p>
          <a:endParaRPr lang="en-GB"/>
        </a:p>
      </dgm:t>
    </dgm:pt>
    <dgm:pt modelId="{F6326336-F5E3-4D8A-94ED-32B9A6D0FEFF}">
      <dgm:prSet phldrT="[Text]"/>
      <dgm:spPr/>
      <dgm:t>
        <a:bodyPr/>
        <a:lstStyle/>
        <a:p>
          <a:r>
            <a:rPr lang="en-US" dirty="0"/>
            <a:t>Less flexibility in terms of funding, as securities cannot be issued</a:t>
          </a:r>
          <a:endParaRPr lang="en-GB" dirty="0"/>
        </a:p>
      </dgm:t>
    </dgm:pt>
    <dgm:pt modelId="{D25B670E-4E22-41A3-92E5-0E1B06E88BC8}" type="parTrans" cxnId="{0EF16982-28C0-4337-BA95-1FD09C5D5B36}">
      <dgm:prSet/>
      <dgm:spPr/>
      <dgm:t>
        <a:bodyPr/>
        <a:lstStyle/>
        <a:p>
          <a:endParaRPr lang="en-GB"/>
        </a:p>
      </dgm:t>
    </dgm:pt>
    <dgm:pt modelId="{8854682D-FEE9-48A8-B6BE-DD8B33F5E30A}" type="sibTrans" cxnId="{0EF16982-28C0-4337-BA95-1FD09C5D5B36}">
      <dgm:prSet/>
      <dgm:spPr/>
      <dgm:t>
        <a:bodyPr/>
        <a:lstStyle/>
        <a:p>
          <a:endParaRPr lang="en-GB"/>
        </a:p>
      </dgm:t>
    </dgm:pt>
    <dgm:pt modelId="{943BE6E7-30FC-4A7C-9934-D9D1E7C73D6A}">
      <dgm:prSet phldrT="[Text]"/>
      <dgm:spPr/>
      <dgm:t>
        <a:bodyPr/>
        <a:lstStyle/>
        <a:p>
          <a:r>
            <a:rPr lang="en-US" dirty="0"/>
            <a:t>More flexibility in terms of funding, as securities can be issued</a:t>
          </a:r>
          <a:endParaRPr lang="en-GB" dirty="0"/>
        </a:p>
      </dgm:t>
    </dgm:pt>
    <dgm:pt modelId="{049F15CF-7CAE-4C24-AA6B-A4105E7EA2F5}" type="parTrans" cxnId="{CF52E161-28BE-47B0-B7A8-8AD8BABD08CA}">
      <dgm:prSet/>
      <dgm:spPr/>
      <dgm:t>
        <a:bodyPr/>
        <a:lstStyle/>
        <a:p>
          <a:endParaRPr lang="en-GB"/>
        </a:p>
      </dgm:t>
    </dgm:pt>
    <dgm:pt modelId="{9F283E52-9A0C-44CF-85A8-A6E431940DC5}" type="sibTrans" cxnId="{CF52E161-28BE-47B0-B7A8-8AD8BABD08CA}">
      <dgm:prSet/>
      <dgm:spPr/>
      <dgm:t>
        <a:bodyPr/>
        <a:lstStyle/>
        <a:p>
          <a:endParaRPr lang="en-GB"/>
        </a:p>
      </dgm:t>
    </dgm:pt>
    <dgm:pt modelId="{E5BA4EB1-90FD-43FE-B850-C184EA226290}">
      <dgm:prSet phldrT="[Text]" custT="1"/>
      <dgm:spPr/>
      <dgm:t>
        <a:bodyPr/>
        <a:lstStyle/>
        <a:p>
          <a:r>
            <a:rPr lang="en-US" sz="1000" dirty="0"/>
            <a:t>Foreign company can set up three kinds of un-incorporated places of business in India</a:t>
          </a:r>
          <a:endParaRPr lang="en-GB" sz="1000" dirty="0"/>
        </a:p>
      </dgm:t>
    </dgm:pt>
    <dgm:pt modelId="{D2212DBA-19B4-46EA-A9C3-36370106F750}" type="parTrans" cxnId="{C016FEE7-51C5-415F-B9F4-B96634A78EA8}">
      <dgm:prSet/>
      <dgm:spPr/>
      <dgm:t>
        <a:bodyPr/>
        <a:lstStyle/>
        <a:p>
          <a:endParaRPr lang="en-GB"/>
        </a:p>
      </dgm:t>
    </dgm:pt>
    <dgm:pt modelId="{D604BF23-C4AF-41F3-A6B1-970D6450D535}" type="sibTrans" cxnId="{C016FEE7-51C5-415F-B9F4-B96634A78EA8}">
      <dgm:prSet/>
      <dgm:spPr/>
      <dgm:t>
        <a:bodyPr/>
        <a:lstStyle/>
        <a:p>
          <a:endParaRPr lang="en-GB"/>
        </a:p>
      </dgm:t>
    </dgm:pt>
    <dgm:pt modelId="{5AA82794-CD72-416F-B442-0B49F8975912}">
      <dgm:prSet phldrT="[Text]" custT="1"/>
      <dgm:spPr/>
      <dgm:t>
        <a:bodyPr/>
        <a:lstStyle/>
        <a:p>
          <a:r>
            <a:rPr lang="en-US" sz="1000" dirty="0"/>
            <a:t>Registration with the RBI through AD Bank, and meeting of eligibility criteria, is necessary</a:t>
          </a:r>
          <a:endParaRPr lang="en-GB" sz="1000" dirty="0"/>
        </a:p>
      </dgm:t>
    </dgm:pt>
    <dgm:pt modelId="{B7EE6D1D-DC06-41E7-8587-D524306A1980}" type="parTrans" cxnId="{003B3D6E-F2CF-4986-876D-67C3FA0D9D2C}">
      <dgm:prSet/>
      <dgm:spPr/>
      <dgm:t>
        <a:bodyPr/>
        <a:lstStyle/>
        <a:p>
          <a:endParaRPr lang="en-GB"/>
        </a:p>
      </dgm:t>
    </dgm:pt>
    <dgm:pt modelId="{E13A2997-A70E-4DFC-BD2F-A8EF1D079E6A}" type="sibTrans" cxnId="{003B3D6E-F2CF-4986-876D-67C3FA0D9D2C}">
      <dgm:prSet/>
      <dgm:spPr/>
      <dgm:t>
        <a:bodyPr/>
        <a:lstStyle/>
        <a:p>
          <a:endParaRPr lang="en-GB"/>
        </a:p>
      </dgm:t>
    </dgm:pt>
    <dgm:pt modelId="{234E7CB0-0976-497C-99E3-492BA2B5EF9B}">
      <dgm:prSet phldrT="[Text]"/>
      <dgm:spPr/>
      <dgm:t>
        <a:bodyPr/>
        <a:lstStyle/>
        <a:p>
          <a:r>
            <a:rPr lang="en-US" dirty="0"/>
            <a:t>Limited Liability Partnership</a:t>
          </a:r>
          <a:endParaRPr lang="en-GB" dirty="0"/>
        </a:p>
      </dgm:t>
    </dgm:pt>
    <dgm:pt modelId="{96D63D4F-747E-4693-AEAE-7F782EE2057C}" type="parTrans" cxnId="{F96981F3-B1F7-41EA-9AFD-E341A0FEBC77}">
      <dgm:prSet/>
      <dgm:spPr/>
      <dgm:t>
        <a:bodyPr/>
        <a:lstStyle/>
        <a:p>
          <a:endParaRPr lang="en-GB"/>
        </a:p>
      </dgm:t>
    </dgm:pt>
    <dgm:pt modelId="{0A072F67-2421-4EA3-968E-5685E425A825}" type="sibTrans" cxnId="{F96981F3-B1F7-41EA-9AFD-E341A0FEBC77}">
      <dgm:prSet/>
      <dgm:spPr/>
      <dgm:t>
        <a:bodyPr/>
        <a:lstStyle/>
        <a:p>
          <a:endParaRPr lang="en-GB"/>
        </a:p>
      </dgm:t>
    </dgm:pt>
    <dgm:pt modelId="{6C19BB26-8A78-4CA3-8600-59A4276D9B7B}">
      <dgm:prSet phldrT="[Text]"/>
      <dgm:spPr/>
      <dgm:t>
        <a:bodyPr/>
        <a:lstStyle/>
        <a:p>
          <a:r>
            <a:rPr lang="en-US" dirty="0"/>
            <a:t>Incorporated entity with limited liability</a:t>
          </a:r>
          <a:endParaRPr lang="en-GB" dirty="0"/>
        </a:p>
      </dgm:t>
    </dgm:pt>
    <dgm:pt modelId="{18C240DC-E961-4E66-82D7-9C256615E377}" type="parTrans" cxnId="{5F8EA6B5-530C-41D3-A564-319429F448FE}">
      <dgm:prSet/>
      <dgm:spPr/>
      <dgm:t>
        <a:bodyPr/>
        <a:lstStyle/>
        <a:p>
          <a:endParaRPr lang="en-GB"/>
        </a:p>
      </dgm:t>
    </dgm:pt>
    <dgm:pt modelId="{BEA652F0-0340-4828-8EEA-3A6351765F2A}" type="sibTrans" cxnId="{5F8EA6B5-530C-41D3-A564-319429F448FE}">
      <dgm:prSet/>
      <dgm:spPr/>
      <dgm:t>
        <a:bodyPr/>
        <a:lstStyle/>
        <a:p>
          <a:endParaRPr lang="en-GB"/>
        </a:p>
      </dgm:t>
    </dgm:pt>
    <dgm:pt modelId="{4E33C1A7-3DFD-4C47-A8B3-0DAD69411EC3}">
      <dgm:prSet phldrT="[Text]"/>
      <dgm:spPr/>
      <dgm:t>
        <a:bodyPr/>
        <a:lstStyle/>
        <a:p>
          <a:r>
            <a:rPr lang="en-US" dirty="0"/>
            <a:t>Does not have a share capital, has only capital contribution from partners</a:t>
          </a:r>
          <a:endParaRPr lang="en-GB" dirty="0"/>
        </a:p>
      </dgm:t>
    </dgm:pt>
    <dgm:pt modelId="{EF88F7D8-C2BA-43CB-89AE-2995466E793B}" type="parTrans" cxnId="{814F5CA8-EBE3-4BD0-AF7B-7052D7AA9445}">
      <dgm:prSet/>
      <dgm:spPr/>
      <dgm:t>
        <a:bodyPr/>
        <a:lstStyle/>
        <a:p>
          <a:endParaRPr lang="en-GB"/>
        </a:p>
      </dgm:t>
    </dgm:pt>
    <dgm:pt modelId="{7DF92D56-98CA-47BE-8BEC-6D1B303D97CC}" type="sibTrans" cxnId="{814F5CA8-EBE3-4BD0-AF7B-7052D7AA9445}">
      <dgm:prSet/>
      <dgm:spPr/>
      <dgm:t>
        <a:bodyPr/>
        <a:lstStyle/>
        <a:p>
          <a:endParaRPr lang="en-GB"/>
        </a:p>
      </dgm:t>
    </dgm:pt>
    <dgm:pt modelId="{7CD63BB4-6346-4C77-AFE0-C8F0059D7530}">
      <dgm:prSet phldrT="[Text]"/>
      <dgm:spPr/>
      <dgm:t>
        <a:bodyPr/>
        <a:lstStyle/>
        <a:p>
          <a:r>
            <a:rPr lang="en-US" dirty="0"/>
            <a:t>Cannot issue securities</a:t>
          </a:r>
          <a:endParaRPr lang="en-GB" dirty="0"/>
        </a:p>
      </dgm:t>
    </dgm:pt>
    <dgm:pt modelId="{5C21BADE-C236-4106-8ADE-A60A26C80178}" type="parTrans" cxnId="{2DFE2E57-AE38-427C-9F07-2E8353595B22}">
      <dgm:prSet/>
      <dgm:spPr/>
      <dgm:t>
        <a:bodyPr/>
        <a:lstStyle/>
        <a:p>
          <a:endParaRPr lang="en-GB"/>
        </a:p>
      </dgm:t>
    </dgm:pt>
    <dgm:pt modelId="{C6B07F38-9D47-41E6-83D4-3EFDD0D18A3C}" type="sibTrans" cxnId="{2DFE2E57-AE38-427C-9F07-2E8353595B22}">
      <dgm:prSet/>
      <dgm:spPr/>
      <dgm:t>
        <a:bodyPr/>
        <a:lstStyle/>
        <a:p>
          <a:endParaRPr lang="en-GB"/>
        </a:p>
      </dgm:t>
    </dgm:pt>
    <dgm:pt modelId="{075C4928-F68F-45E5-AC9D-C6B8085D369E}">
      <dgm:prSet phldrT="[Text]"/>
      <dgm:spPr/>
      <dgm:t>
        <a:bodyPr/>
        <a:lstStyle/>
        <a:p>
          <a:r>
            <a:rPr lang="en-US" dirty="0"/>
            <a:t>Less flexibility in terms of funding, as securities cannot be issued</a:t>
          </a:r>
          <a:endParaRPr lang="en-GB" dirty="0"/>
        </a:p>
      </dgm:t>
    </dgm:pt>
    <dgm:pt modelId="{3D78028D-B1C6-43EC-8041-59468B245B8B}" type="parTrans" cxnId="{9CACA635-F20E-4B9F-9935-722BC91AA535}">
      <dgm:prSet/>
      <dgm:spPr/>
      <dgm:t>
        <a:bodyPr/>
        <a:lstStyle/>
        <a:p>
          <a:endParaRPr lang="en-GB"/>
        </a:p>
      </dgm:t>
    </dgm:pt>
    <dgm:pt modelId="{D81912B5-0731-4D94-9A68-ACD6D877D730}" type="sibTrans" cxnId="{9CACA635-F20E-4B9F-9935-722BC91AA535}">
      <dgm:prSet/>
      <dgm:spPr/>
      <dgm:t>
        <a:bodyPr/>
        <a:lstStyle/>
        <a:p>
          <a:endParaRPr lang="en-GB"/>
        </a:p>
      </dgm:t>
    </dgm:pt>
    <dgm:pt modelId="{7C27577A-9D6A-481E-99FC-438680194515}">
      <dgm:prSet phldrT="[Text]"/>
      <dgm:spPr/>
      <dgm:t>
        <a:bodyPr/>
        <a:lstStyle/>
        <a:p>
          <a:r>
            <a:rPr lang="en-US" dirty="0"/>
            <a:t>Can also be structured as a JV or WOS</a:t>
          </a:r>
          <a:endParaRPr lang="en-GB" dirty="0"/>
        </a:p>
      </dgm:t>
    </dgm:pt>
    <dgm:pt modelId="{DE823969-D415-4355-9E2B-D92ED8FB23C1}" type="parTrans" cxnId="{B4479D66-22FB-44E0-A2D5-BD5004778F2C}">
      <dgm:prSet/>
      <dgm:spPr/>
      <dgm:t>
        <a:bodyPr/>
        <a:lstStyle/>
        <a:p>
          <a:endParaRPr lang="en-GB"/>
        </a:p>
      </dgm:t>
    </dgm:pt>
    <dgm:pt modelId="{4EBC7561-13B4-4D29-8B0B-6B8EED4B855F}" type="sibTrans" cxnId="{B4479D66-22FB-44E0-A2D5-BD5004778F2C}">
      <dgm:prSet/>
      <dgm:spPr/>
      <dgm:t>
        <a:bodyPr/>
        <a:lstStyle/>
        <a:p>
          <a:endParaRPr lang="en-GB"/>
        </a:p>
      </dgm:t>
    </dgm:pt>
    <dgm:pt modelId="{7CB38E29-E8EB-4F96-BA60-311CA2EB6101}" type="pres">
      <dgm:prSet presAssocID="{E7524CFC-A909-4DC2-B619-8D126A3A2E84}" presName="list" presStyleCnt="0">
        <dgm:presLayoutVars>
          <dgm:dir/>
          <dgm:animLvl val="lvl"/>
        </dgm:presLayoutVars>
      </dgm:prSet>
      <dgm:spPr/>
    </dgm:pt>
    <dgm:pt modelId="{4500CC3C-C799-4EDB-950D-1F5DE94A90E6}" type="pres">
      <dgm:prSet presAssocID="{CF8FC57A-2536-4C05-A6FC-77CD74086D25}" presName="posSpace" presStyleCnt="0"/>
      <dgm:spPr/>
    </dgm:pt>
    <dgm:pt modelId="{CCB1C4BA-9182-43AF-8A24-55CE20EE955A}" type="pres">
      <dgm:prSet presAssocID="{CF8FC57A-2536-4C05-A6FC-77CD74086D25}" presName="vertFlow" presStyleCnt="0"/>
      <dgm:spPr/>
    </dgm:pt>
    <dgm:pt modelId="{ABA8D0CE-3836-48F7-B18F-5D4BC6D50941}" type="pres">
      <dgm:prSet presAssocID="{CF8FC57A-2536-4C05-A6FC-77CD74086D25}" presName="topSpace" presStyleCnt="0"/>
      <dgm:spPr/>
    </dgm:pt>
    <dgm:pt modelId="{1B5A7030-25A9-483A-BC9A-35C579A2604E}" type="pres">
      <dgm:prSet presAssocID="{CF8FC57A-2536-4C05-A6FC-77CD74086D25}" presName="firstComp" presStyleCnt="0"/>
      <dgm:spPr/>
    </dgm:pt>
    <dgm:pt modelId="{556846B6-6651-442B-B3FC-C555539467EE}" type="pres">
      <dgm:prSet presAssocID="{CF8FC57A-2536-4C05-A6FC-77CD74086D25}" presName="firstChild" presStyleLbl="bgAccFollowNode1" presStyleIdx="0" presStyleCnt="20"/>
      <dgm:spPr/>
    </dgm:pt>
    <dgm:pt modelId="{44DA3D1E-9B3B-4246-9DC2-AA7F69F115B5}" type="pres">
      <dgm:prSet presAssocID="{CF8FC57A-2536-4C05-A6FC-77CD74086D25}" presName="firstChildTx" presStyleLbl="bgAccFollowNode1" presStyleIdx="0" presStyleCnt="20">
        <dgm:presLayoutVars>
          <dgm:bulletEnabled val="1"/>
        </dgm:presLayoutVars>
      </dgm:prSet>
      <dgm:spPr/>
    </dgm:pt>
    <dgm:pt modelId="{68FAB57A-466F-4511-8FC7-A807B5B37596}" type="pres">
      <dgm:prSet presAssocID="{5AA82794-CD72-416F-B442-0B49F8975912}" presName="comp" presStyleCnt="0"/>
      <dgm:spPr/>
    </dgm:pt>
    <dgm:pt modelId="{400C9414-B613-451C-A953-6D5878089C33}" type="pres">
      <dgm:prSet presAssocID="{5AA82794-CD72-416F-B442-0B49F8975912}" presName="child" presStyleLbl="bgAccFollowNode1" presStyleIdx="1" presStyleCnt="20"/>
      <dgm:spPr/>
    </dgm:pt>
    <dgm:pt modelId="{9631426D-78F2-456E-886F-127048494612}" type="pres">
      <dgm:prSet presAssocID="{5AA82794-CD72-416F-B442-0B49F8975912}" presName="childTx" presStyleLbl="bgAccFollowNode1" presStyleIdx="1" presStyleCnt="20">
        <dgm:presLayoutVars>
          <dgm:bulletEnabled val="1"/>
        </dgm:presLayoutVars>
      </dgm:prSet>
      <dgm:spPr/>
    </dgm:pt>
    <dgm:pt modelId="{C9A1928B-02EF-4CE2-858B-BE438BB18AE0}" type="pres">
      <dgm:prSet presAssocID="{6EE17453-FB8B-4C89-80BB-6C3D0D85C5F0}" presName="comp" presStyleCnt="0"/>
      <dgm:spPr/>
    </dgm:pt>
    <dgm:pt modelId="{B8B6DA44-BAE9-4F75-B416-C3D2FA844DAE}" type="pres">
      <dgm:prSet presAssocID="{6EE17453-FB8B-4C89-80BB-6C3D0D85C5F0}" presName="child" presStyleLbl="bgAccFollowNode1" presStyleIdx="2" presStyleCnt="20"/>
      <dgm:spPr/>
    </dgm:pt>
    <dgm:pt modelId="{DCCF28A7-88C6-451A-B254-F935E166CF3F}" type="pres">
      <dgm:prSet presAssocID="{6EE17453-FB8B-4C89-80BB-6C3D0D85C5F0}" presName="childTx" presStyleLbl="bgAccFollowNode1" presStyleIdx="2" presStyleCnt="20">
        <dgm:presLayoutVars>
          <dgm:bulletEnabled val="1"/>
        </dgm:presLayoutVars>
      </dgm:prSet>
      <dgm:spPr/>
    </dgm:pt>
    <dgm:pt modelId="{BBA35C04-9BD7-4A8E-A1A4-2E9DEF52132B}" type="pres">
      <dgm:prSet presAssocID="{EE0FEDF0-929A-464E-9E1A-3E502AEACC98}" presName="comp" presStyleCnt="0"/>
      <dgm:spPr/>
    </dgm:pt>
    <dgm:pt modelId="{F5799C4E-8652-4378-80A3-FBC7C4356347}" type="pres">
      <dgm:prSet presAssocID="{EE0FEDF0-929A-464E-9E1A-3E502AEACC98}" presName="child" presStyleLbl="bgAccFollowNode1" presStyleIdx="3" presStyleCnt="20"/>
      <dgm:spPr/>
    </dgm:pt>
    <dgm:pt modelId="{9DCDE332-55E6-4F35-B024-C4911153F500}" type="pres">
      <dgm:prSet presAssocID="{EE0FEDF0-929A-464E-9E1A-3E502AEACC98}" presName="childTx" presStyleLbl="bgAccFollowNode1" presStyleIdx="3" presStyleCnt="20">
        <dgm:presLayoutVars>
          <dgm:bulletEnabled val="1"/>
        </dgm:presLayoutVars>
      </dgm:prSet>
      <dgm:spPr/>
    </dgm:pt>
    <dgm:pt modelId="{332185AB-3700-4664-AD22-7319EA3F0D97}" type="pres">
      <dgm:prSet presAssocID="{CB4A16AD-3F42-4FE4-8D2A-517D4675F888}" presName="comp" presStyleCnt="0"/>
      <dgm:spPr/>
    </dgm:pt>
    <dgm:pt modelId="{9BB7D675-9AAF-43D0-846F-6924272768B2}" type="pres">
      <dgm:prSet presAssocID="{CB4A16AD-3F42-4FE4-8D2A-517D4675F888}" presName="child" presStyleLbl="bgAccFollowNode1" presStyleIdx="4" presStyleCnt="20"/>
      <dgm:spPr/>
    </dgm:pt>
    <dgm:pt modelId="{F670FF27-B138-4B91-8F0F-A9CA0E2E1A91}" type="pres">
      <dgm:prSet presAssocID="{CB4A16AD-3F42-4FE4-8D2A-517D4675F888}" presName="childTx" presStyleLbl="bgAccFollowNode1" presStyleIdx="4" presStyleCnt="20">
        <dgm:presLayoutVars>
          <dgm:bulletEnabled val="1"/>
        </dgm:presLayoutVars>
      </dgm:prSet>
      <dgm:spPr/>
    </dgm:pt>
    <dgm:pt modelId="{5960E733-CD7F-49CB-A100-DF1EA24DD985}" type="pres">
      <dgm:prSet presAssocID="{CF8FC57A-2536-4C05-A6FC-77CD74086D25}" presName="negSpace" presStyleCnt="0"/>
      <dgm:spPr/>
    </dgm:pt>
    <dgm:pt modelId="{5B731924-8F05-4A69-915F-831D23525A40}" type="pres">
      <dgm:prSet presAssocID="{CF8FC57A-2536-4C05-A6FC-77CD74086D25}" presName="circle" presStyleLbl="node1" presStyleIdx="0" presStyleCnt="4"/>
      <dgm:spPr/>
    </dgm:pt>
    <dgm:pt modelId="{A2BF484C-B439-4B20-8A2B-6FF96641735A}" type="pres">
      <dgm:prSet presAssocID="{1FC2AD1F-6EEB-4AB6-A51F-86985657A868}" presName="transSpace" presStyleCnt="0"/>
      <dgm:spPr/>
    </dgm:pt>
    <dgm:pt modelId="{213A12AE-E9A4-4FFE-B39D-89B5ACE8A71F}" type="pres">
      <dgm:prSet presAssocID="{135BA58B-F620-4CFF-98FD-495AA6C59E51}" presName="posSpace" presStyleCnt="0"/>
      <dgm:spPr/>
    </dgm:pt>
    <dgm:pt modelId="{BC621288-7772-4EF6-93EA-0EB69B7E355A}" type="pres">
      <dgm:prSet presAssocID="{135BA58B-F620-4CFF-98FD-495AA6C59E51}" presName="vertFlow" presStyleCnt="0"/>
      <dgm:spPr/>
    </dgm:pt>
    <dgm:pt modelId="{711191E0-21E6-4154-8083-06F66A54E237}" type="pres">
      <dgm:prSet presAssocID="{135BA58B-F620-4CFF-98FD-495AA6C59E51}" presName="topSpace" presStyleCnt="0"/>
      <dgm:spPr/>
    </dgm:pt>
    <dgm:pt modelId="{A998DCD4-16A7-4377-9E40-70E566F0869A}" type="pres">
      <dgm:prSet presAssocID="{135BA58B-F620-4CFF-98FD-495AA6C59E51}" presName="firstComp" presStyleCnt="0"/>
      <dgm:spPr/>
    </dgm:pt>
    <dgm:pt modelId="{DE90B1DF-55F5-4504-9529-29F209FB5A02}" type="pres">
      <dgm:prSet presAssocID="{135BA58B-F620-4CFF-98FD-495AA6C59E51}" presName="firstChild" presStyleLbl="bgAccFollowNode1" presStyleIdx="5" presStyleCnt="20"/>
      <dgm:spPr/>
    </dgm:pt>
    <dgm:pt modelId="{DA8D2BDF-634F-4D8F-9E70-C3F05194093D}" type="pres">
      <dgm:prSet presAssocID="{135BA58B-F620-4CFF-98FD-495AA6C59E51}" presName="firstChildTx" presStyleLbl="bgAccFollowNode1" presStyleIdx="5" presStyleCnt="20">
        <dgm:presLayoutVars>
          <dgm:bulletEnabled val="1"/>
        </dgm:presLayoutVars>
      </dgm:prSet>
      <dgm:spPr/>
    </dgm:pt>
    <dgm:pt modelId="{679077E3-3731-4C1C-B173-4C46CE79AAA7}" type="pres">
      <dgm:prSet presAssocID="{4FDC4C66-07D4-4A82-ADB3-A6C0D1C4FE0C}" presName="comp" presStyleCnt="0"/>
      <dgm:spPr/>
    </dgm:pt>
    <dgm:pt modelId="{AD0E2543-E925-4117-B2BA-13244D605756}" type="pres">
      <dgm:prSet presAssocID="{4FDC4C66-07D4-4A82-ADB3-A6C0D1C4FE0C}" presName="child" presStyleLbl="bgAccFollowNode1" presStyleIdx="6" presStyleCnt="20"/>
      <dgm:spPr/>
    </dgm:pt>
    <dgm:pt modelId="{4A2125EA-E95D-47D8-A70D-FB5BE806D1DB}" type="pres">
      <dgm:prSet presAssocID="{4FDC4C66-07D4-4A82-ADB3-A6C0D1C4FE0C}" presName="childTx" presStyleLbl="bgAccFollowNode1" presStyleIdx="6" presStyleCnt="20">
        <dgm:presLayoutVars>
          <dgm:bulletEnabled val="1"/>
        </dgm:presLayoutVars>
      </dgm:prSet>
      <dgm:spPr/>
    </dgm:pt>
    <dgm:pt modelId="{F23DC60C-1EB7-4005-BB4F-2C9C7D41D327}" type="pres">
      <dgm:prSet presAssocID="{9A4EBBB8-BC16-4C42-ACBE-C2631DF091F0}" presName="comp" presStyleCnt="0"/>
      <dgm:spPr/>
    </dgm:pt>
    <dgm:pt modelId="{DB48C2B8-8D25-40DD-BB60-4E12E8EBDDF7}" type="pres">
      <dgm:prSet presAssocID="{9A4EBBB8-BC16-4C42-ACBE-C2631DF091F0}" presName="child" presStyleLbl="bgAccFollowNode1" presStyleIdx="7" presStyleCnt="20"/>
      <dgm:spPr/>
    </dgm:pt>
    <dgm:pt modelId="{F05C304B-D380-4359-A331-F871B60D174E}" type="pres">
      <dgm:prSet presAssocID="{9A4EBBB8-BC16-4C42-ACBE-C2631DF091F0}" presName="childTx" presStyleLbl="bgAccFollowNode1" presStyleIdx="7" presStyleCnt="20">
        <dgm:presLayoutVars>
          <dgm:bulletEnabled val="1"/>
        </dgm:presLayoutVars>
      </dgm:prSet>
      <dgm:spPr/>
    </dgm:pt>
    <dgm:pt modelId="{39F8CF3C-51C3-4E7B-A3E1-D0F3DE013213}" type="pres">
      <dgm:prSet presAssocID="{943BE6E7-30FC-4A7C-9934-D9D1E7C73D6A}" presName="comp" presStyleCnt="0"/>
      <dgm:spPr/>
    </dgm:pt>
    <dgm:pt modelId="{6480E608-C467-448B-87F7-C05119FE77B6}" type="pres">
      <dgm:prSet presAssocID="{943BE6E7-30FC-4A7C-9934-D9D1E7C73D6A}" presName="child" presStyleLbl="bgAccFollowNode1" presStyleIdx="8" presStyleCnt="20"/>
      <dgm:spPr/>
    </dgm:pt>
    <dgm:pt modelId="{8BE0B86A-77BC-4230-B9C5-D8C0FD6B662D}" type="pres">
      <dgm:prSet presAssocID="{943BE6E7-30FC-4A7C-9934-D9D1E7C73D6A}" presName="childTx" presStyleLbl="bgAccFollowNode1" presStyleIdx="8" presStyleCnt="20">
        <dgm:presLayoutVars>
          <dgm:bulletEnabled val="1"/>
        </dgm:presLayoutVars>
      </dgm:prSet>
      <dgm:spPr/>
    </dgm:pt>
    <dgm:pt modelId="{8C56EF6E-9656-4E8C-B7F6-00114A795542}" type="pres">
      <dgm:prSet presAssocID="{F05E9E69-BDDF-408F-9608-EAB55BDFEAC8}" presName="comp" presStyleCnt="0"/>
      <dgm:spPr/>
    </dgm:pt>
    <dgm:pt modelId="{943D89C9-3158-43D4-95DF-D3AB33A75D01}" type="pres">
      <dgm:prSet presAssocID="{F05E9E69-BDDF-408F-9608-EAB55BDFEAC8}" presName="child" presStyleLbl="bgAccFollowNode1" presStyleIdx="9" presStyleCnt="20"/>
      <dgm:spPr/>
    </dgm:pt>
    <dgm:pt modelId="{DEE4518D-25C6-446E-A96F-751D06693947}" type="pres">
      <dgm:prSet presAssocID="{F05E9E69-BDDF-408F-9608-EAB55BDFEAC8}" presName="childTx" presStyleLbl="bgAccFollowNode1" presStyleIdx="9" presStyleCnt="20">
        <dgm:presLayoutVars>
          <dgm:bulletEnabled val="1"/>
        </dgm:presLayoutVars>
      </dgm:prSet>
      <dgm:spPr/>
    </dgm:pt>
    <dgm:pt modelId="{ACE2A16C-182B-4200-BF39-146245EC2F21}" type="pres">
      <dgm:prSet presAssocID="{135BA58B-F620-4CFF-98FD-495AA6C59E51}" presName="negSpace" presStyleCnt="0"/>
      <dgm:spPr/>
    </dgm:pt>
    <dgm:pt modelId="{4105D800-29F3-4B07-8554-C5E216FC9033}" type="pres">
      <dgm:prSet presAssocID="{135BA58B-F620-4CFF-98FD-495AA6C59E51}" presName="circle" presStyleLbl="node1" presStyleIdx="1" presStyleCnt="4"/>
      <dgm:spPr/>
    </dgm:pt>
    <dgm:pt modelId="{E325B151-011B-4940-B5DF-3C9A9FA7AE0A}" type="pres">
      <dgm:prSet presAssocID="{1B48B3DD-7A54-4344-81F8-1751F915A81F}" presName="transSpace" presStyleCnt="0"/>
      <dgm:spPr/>
    </dgm:pt>
    <dgm:pt modelId="{12A224F0-2CE4-489F-9560-3297B31BA3FF}" type="pres">
      <dgm:prSet presAssocID="{234E7CB0-0976-497C-99E3-492BA2B5EF9B}" presName="posSpace" presStyleCnt="0"/>
      <dgm:spPr/>
    </dgm:pt>
    <dgm:pt modelId="{8AB3A0AA-7DE4-42E0-9B69-78948D7FC3BC}" type="pres">
      <dgm:prSet presAssocID="{234E7CB0-0976-497C-99E3-492BA2B5EF9B}" presName="vertFlow" presStyleCnt="0"/>
      <dgm:spPr/>
    </dgm:pt>
    <dgm:pt modelId="{5E7EE218-BAA0-4FAB-8A97-26352AC87AA2}" type="pres">
      <dgm:prSet presAssocID="{234E7CB0-0976-497C-99E3-492BA2B5EF9B}" presName="topSpace" presStyleCnt="0"/>
      <dgm:spPr/>
    </dgm:pt>
    <dgm:pt modelId="{A6329AAA-F3F3-4820-8D05-303E0B136583}" type="pres">
      <dgm:prSet presAssocID="{234E7CB0-0976-497C-99E3-492BA2B5EF9B}" presName="firstComp" presStyleCnt="0"/>
      <dgm:spPr/>
    </dgm:pt>
    <dgm:pt modelId="{0A0A6523-9195-47D1-8360-AF36911EC90C}" type="pres">
      <dgm:prSet presAssocID="{234E7CB0-0976-497C-99E3-492BA2B5EF9B}" presName="firstChild" presStyleLbl="bgAccFollowNode1" presStyleIdx="10" presStyleCnt="20"/>
      <dgm:spPr/>
    </dgm:pt>
    <dgm:pt modelId="{C3F87CC9-E241-4AF9-8A86-3046932B4254}" type="pres">
      <dgm:prSet presAssocID="{234E7CB0-0976-497C-99E3-492BA2B5EF9B}" presName="firstChildTx" presStyleLbl="bgAccFollowNode1" presStyleIdx="10" presStyleCnt="20">
        <dgm:presLayoutVars>
          <dgm:bulletEnabled val="1"/>
        </dgm:presLayoutVars>
      </dgm:prSet>
      <dgm:spPr/>
    </dgm:pt>
    <dgm:pt modelId="{3E41D0FC-2B00-43EB-90DA-7D81861E42DE}" type="pres">
      <dgm:prSet presAssocID="{4E33C1A7-3DFD-4C47-A8B3-0DAD69411EC3}" presName="comp" presStyleCnt="0"/>
      <dgm:spPr/>
    </dgm:pt>
    <dgm:pt modelId="{50DB9076-1950-45CE-AF6E-97492464B8C1}" type="pres">
      <dgm:prSet presAssocID="{4E33C1A7-3DFD-4C47-A8B3-0DAD69411EC3}" presName="child" presStyleLbl="bgAccFollowNode1" presStyleIdx="11" presStyleCnt="20"/>
      <dgm:spPr/>
    </dgm:pt>
    <dgm:pt modelId="{94DAAC0A-7059-4B30-806A-AA7DF3918D17}" type="pres">
      <dgm:prSet presAssocID="{4E33C1A7-3DFD-4C47-A8B3-0DAD69411EC3}" presName="childTx" presStyleLbl="bgAccFollowNode1" presStyleIdx="11" presStyleCnt="20">
        <dgm:presLayoutVars>
          <dgm:bulletEnabled val="1"/>
        </dgm:presLayoutVars>
      </dgm:prSet>
      <dgm:spPr/>
    </dgm:pt>
    <dgm:pt modelId="{26A9ABC4-19A3-4574-BB1F-37A6E691BEFD}" type="pres">
      <dgm:prSet presAssocID="{7CD63BB4-6346-4C77-AFE0-C8F0059D7530}" presName="comp" presStyleCnt="0"/>
      <dgm:spPr/>
    </dgm:pt>
    <dgm:pt modelId="{1312D3BA-C74F-4802-8413-CC8B2F73876F}" type="pres">
      <dgm:prSet presAssocID="{7CD63BB4-6346-4C77-AFE0-C8F0059D7530}" presName="child" presStyleLbl="bgAccFollowNode1" presStyleIdx="12" presStyleCnt="20"/>
      <dgm:spPr/>
    </dgm:pt>
    <dgm:pt modelId="{0FD49656-D624-43C9-A1AA-34CC13CB9881}" type="pres">
      <dgm:prSet presAssocID="{7CD63BB4-6346-4C77-AFE0-C8F0059D7530}" presName="childTx" presStyleLbl="bgAccFollowNode1" presStyleIdx="12" presStyleCnt="20">
        <dgm:presLayoutVars>
          <dgm:bulletEnabled val="1"/>
        </dgm:presLayoutVars>
      </dgm:prSet>
      <dgm:spPr/>
    </dgm:pt>
    <dgm:pt modelId="{CC3C0564-AA92-4D76-A317-03DC8AFAED7B}" type="pres">
      <dgm:prSet presAssocID="{075C4928-F68F-45E5-AC9D-C6B8085D369E}" presName="comp" presStyleCnt="0"/>
      <dgm:spPr/>
    </dgm:pt>
    <dgm:pt modelId="{ABF1F70B-06B3-4EA0-ADCE-38A18CABF525}" type="pres">
      <dgm:prSet presAssocID="{075C4928-F68F-45E5-AC9D-C6B8085D369E}" presName="child" presStyleLbl="bgAccFollowNode1" presStyleIdx="13" presStyleCnt="20"/>
      <dgm:spPr/>
    </dgm:pt>
    <dgm:pt modelId="{338E444C-21D5-4425-BF40-95A28A93AFF9}" type="pres">
      <dgm:prSet presAssocID="{075C4928-F68F-45E5-AC9D-C6B8085D369E}" presName="childTx" presStyleLbl="bgAccFollowNode1" presStyleIdx="13" presStyleCnt="20">
        <dgm:presLayoutVars>
          <dgm:bulletEnabled val="1"/>
        </dgm:presLayoutVars>
      </dgm:prSet>
      <dgm:spPr/>
    </dgm:pt>
    <dgm:pt modelId="{55178F39-F4C7-4730-AF0D-607D86B62393}" type="pres">
      <dgm:prSet presAssocID="{7C27577A-9D6A-481E-99FC-438680194515}" presName="comp" presStyleCnt="0"/>
      <dgm:spPr/>
    </dgm:pt>
    <dgm:pt modelId="{ECD22A70-7B2B-44DA-BEE2-65B49373A2D9}" type="pres">
      <dgm:prSet presAssocID="{7C27577A-9D6A-481E-99FC-438680194515}" presName="child" presStyleLbl="bgAccFollowNode1" presStyleIdx="14" presStyleCnt="20"/>
      <dgm:spPr/>
    </dgm:pt>
    <dgm:pt modelId="{51F36131-BB53-4AD7-AC37-928A09FD26E2}" type="pres">
      <dgm:prSet presAssocID="{7C27577A-9D6A-481E-99FC-438680194515}" presName="childTx" presStyleLbl="bgAccFollowNode1" presStyleIdx="14" presStyleCnt="20">
        <dgm:presLayoutVars>
          <dgm:bulletEnabled val="1"/>
        </dgm:presLayoutVars>
      </dgm:prSet>
      <dgm:spPr/>
    </dgm:pt>
    <dgm:pt modelId="{C380F484-9BC1-4FE7-8576-DC317D6F6DFE}" type="pres">
      <dgm:prSet presAssocID="{234E7CB0-0976-497C-99E3-492BA2B5EF9B}" presName="negSpace" presStyleCnt="0"/>
      <dgm:spPr/>
    </dgm:pt>
    <dgm:pt modelId="{7B621BB2-3FAA-4DA0-8986-A5462D761BBF}" type="pres">
      <dgm:prSet presAssocID="{234E7CB0-0976-497C-99E3-492BA2B5EF9B}" presName="circle" presStyleLbl="node1" presStyleIdx="2" presStyleCnt="4"/>
      <dgm:spPr/>
    </dgm:pt>
    <dgm:pt modelId="{728AF1BE-BDE5-4F7B-B1E3-692DBECD4304}" type="pres">
      <dgm:prSet presAssocID="{0A072F67-2421-4EA3-968E-5685E425A825}" presName="transSpace" presStyleCnt="0"/>
      <dgm:spPr/>
    </dgm:pt>
    <dgm:pt modelId="{BC0085E7-8F7B-4F15-A1B3-0F4AF8955CC6}" type="pres">
      <dgm:prSet presAssocID="{2F3DCBB2-7C4A-42D0-A323-AE0A43D5C074}" presName="posSpace" presStyleCnt="0"/>
      <dgm:spPr/>
    </dgm:pt>
    <dgm:pt modelId="{7847CA96-5CD1-4051-A571-FC1193DEB53F}" type="pres">
      <dgm:prSet presAssocID="{2F3DCBB2-7C4A-42D0-A323-AE0A43D5C074}" presName="vertFlow" presStyleCnt="0"/>
      <dgm:spPr/>
    </dgm:pt>
    <dgm:pt modelId="{7B2E9AAF-3427-4230-A517-607E43930C51}" type="pres">
      <dgm:prSet presAssocID="{2F3DCBB2-7C4A-42D0-A323-AE0A43D5C074}" presName="topSpace" presStyleCnt="0"/>
      <dgm:spPr/>
    </dgm:pt>
    <dgm:pt modelId="{D61B5B6D-53F7-469B-AA50-D6649FD68614}" type="pres">
      <dgm:prSet presAssocID="{2F3DCBB2-7C4A-42D0-A323-AE0A43D5C074}" presName="firstComp" presStyleCnt="0"/>
      <dgm:spPr/>
    </dgm:pt>
    <dgm:pt modelId="{C25C8005-2EE6-4917-82F2-7D29A33FDA4D}" type="pres">
      <dgm:prSet presAssocID="{2F3DCBB2-7C4A-42D0-A323-AE0A43D5C074}" presName="firstChild" presStyleLbl="bgAccFollowNode1" presStyleIdx="15" presStyleCnt="20"/>
      <dgm:spPr/>
    </dgm:pt>
    <dgm:pt modelId="{5C113584-0522-4463-B011-C1F7C957658B}" type="pres">
      <dgm:prSet presAssocID="{2F3DCBB2-7C4A-42D0-A323-AE0A43D5C074}" presName="firstChildTx" presStyleLbl="bgAccFollowNode1" presStyleIdx="15" presStyleCnt="20">
        <dgm:presLayoutVars>
          <dgm:bulletEnabled val="1"/>
        </dgm:presLayoutVars>
      </dgm:prSet>
      <dgm:spPr/>
    </dgm:pt>
    <dgm:pt modelId="{4A87B772-1DDB-405B-A6BC-F55573672DD1}" type="pres">
      <dgm:prSet presAssocID="{C348CA1C-B1D1-4857-8646-CCC2BE882918}" presName="comp" presStyleCnt="0"/>
      <dgm:spPr/>
    </dgm:pt>
    <dgm:pt modelId="{B519CDB8-AD9C-46C8-A171-E72529824D3E}" type="pres">
      <dgm:prSet presAssocID="{C348CA1C-B1D1-4857-8646-CCC2BE882918}" presName="child" presStyleLbl="bgAccFollowNode1" presStyleIdx="16" presStyleCnt="20"/>
      <dgm:spPr/>
    </dgm:pt>
    <dgm:pt modelId="{277950F1-FBC0-44E0-ABB7-ACC3839C27F7}" type="pres">
      <dgm:prSet presAssocID="{C348CA1C-B1D1-4857-8646-CCC2BE882918}" presName="childTx" presStyleLbl="bgAccFollowNode1" presStyleIdx="16" presStyleCnt="20">
        <dgm:presLayoutVars>
          <dgm:bulletEnabled val="1"/>
        </dgm:presLayoutVars>
      </dgm:prSet>
      <dgm:spPr/>
    </dgm:pt>
    <dgm:pt modelId="{B19CC02B-AA3D-4B8D-B660-1940F2E76839}" type="pres">
      <dgm:prSet presAssocID="{CF8666BF-4E1B-4741-BD38-E5AAD1EAF41A}" presName="comp" presStyleCnt="0"/>
      <dgm:spPr/>
    </dgm:pt>
    <dgm:pt modelId="{C4946721-5B31-49D2-BB96-1DD15552D102}" type="pres">
      <dgm:prSet presAssocID="{CF8666BF-4E1B-4741-BD38-E5AAD1EAF41A}" presName="child" presStyleLbl="bgAccFollowNode1" presStyleIdx="17" presStyleCnt="20"/>
      <dgm:spPr/>
    </dgm:pt>
    <dgm:pt modelId="{83985B9A-0789-4E5C-8E1D-9EABAA0A2367}" type="pres">
      <dgm:prSet presAssocID="{CF8666BF-4E1B-4741-BD38-E5AAD1EAF41A}" presName="childTx" presStyleLbl="bgAccFollowNode1" presStyleIdx="17" presStyleCnt="20">
        <dgm:presLayoutVars>
          <dgm:bulletEnabled val="1"/>
        </dgm:presLayoutVars>
      </dgm:prSet>
      <dgm:spPr/>
    </dgm:pt>
    <dgm:pt modelId="{7FD73D5B-227A-4BB4-B6A0-60BCF95D9013}" type="pres">
      <dgm:prSet presAssocID="{F6326336-F5E3-4D8A-94ED-32B9A6D0FEFF}" presName="comp" presStyleCnt="0"/>
      <dgm:spPr/>
    </dgm:pt>
    <dgm:pt modelId="{F017A0AB-58C5-48CA-854A-614EBD36994D}" type="pres">
      <dgm:prSet presAssocID="{F6326336-F5E3-4D8A-94ED-32B9A6D0FEFF}" presName="child" presStyleLbl="bgAccFollowNode1" presStyleIdx="18" presStyleCnt="20"/>
      <dgm:spPr/>
    </dgm:pt>
    <dgm:pt modelId="{42F640F9-46A2-4D67-888D-901E90A85964}" type="pres">
      <dgm:prSet presAssocID="{F6326336-F5E3-4D8A-94ED-32B9A6D0FEFF}" presName="childTx" presStyleLbl="bgAccFollowNode1" presStyleIdx="18" presStyleCnt="20">
        <dgm:presLayoutVars>
          <dgm:bulletEnabled val="1"/>
        </dgm:presLayoutVars>
      </dgm:prSet>
      <dgm:spPr/>
    </dgm:pt>
    <dgm:pt modelId="{9ACB2235-62C1-4779-99CA-8BA0DDEB492E}" type="pres">
      <dgm:prSet presAssocID="{C7F65D92-C391-4D2D-BCE8-A65F8C6A0006}" presName="comp" presStyleCnt="0"/>
      <dgm:spPr/>
    </dgm:pt>
    <dgm:pt modelId="{A86C665B-67AD-47BA-A059-C65A86C2962E}" type="pres">
      <dgm:prSet presAssocID="{C7F65D92-C391-4D2D-BCE8-A65F8C6A0006}" presName="child" presStyleLbl="bgAccFollowNode1" presStyleIdx="19" presStyleCnt="20"/>
      <dgm:spPr/>
    </dgm:pt>
    <dgm:pt modelId="{D629BF21-AA50-41CA-A02C-C2D79F355F6F}" type="pres">
      <dgm:prSet presAssocID="{C7F65D92-C391-4D2D-BCE8-A65F8C6A0006}" presName="childTx" presStyleLbl="bgAccFollowNode1" presStyleIdx="19" presStyleCnt="20">
        <dgm:presLayoutVars>
          <dgm:bulletEnabled val="1"/>
        </dgm:presLayoutVars>
      </dgm:prSet>
      <dgm:spPr/>
    </dgm:pt>
    <dgm:pt modelId="{D00D8394-3F91-4951-98C7-858E86B5B4DB}" type="pres">
      <dgm:prSet presAssocID="{2F3DCBB2-7C4A-42D0-A323-AE0A43D5C074}" presName="negSpace" presStyleCnt="0"/>
      <dgm:spPr/>
    </dgm:pt>
    <dgm:pt modelId="{00406119-B969-412F-BFDC-5DF15996C7F2}" type="pres">
      <dgm:prSet presAssocID="{2F3DCBB2-7C4A-42D0-A323-AE0A43D5C074}" presName="circle" presStyleLbl="node1" presStyleIdx="3" presStyleCnt="4"/>
      <dgm:spPr/>
    </dgm:pt>
  </dgm:ptLst>
  <dgm:cxnLst>
    <dgm:cxn modelId="{29D6BC01-939D-4BFC-B93F-5BAA530DA4EF}" type="presOf" srcId="{9A4EBBB8-BC16-4C42-ACBE-C2631DF091F0}" destId="{DB48C2B8-8D25-40DD-BB60-4E12E8EBDDF7}" srcOrd="0" destOrd="0" presId="urn:microsoft.com/office/officeart/2005/8/layout/hList9"/>
    <dgm:cxn modelId="{74A2AE02-3692-4D80-9943-3343F0C3D937}" type="presOf" srcId="{135BA58B-F620-4CFF-98FD-495AA6C59E51}" destId="{4105D800-29F3-4B07-8554-C5E216FC9033}" srcOrd="0" destOrd="0" presId="urn:microsoft.com/office/officeart/2005/8/layout/hList9"/>
    <dgm:cxn modelId="{5F138707-C3F0-4C1E-8BB0-70799AEEC57A}" srcId="{2F3DCBB2-7C4A-42D0-A323-AE0A43D5C074}" destId="{CF8666BF-4E1B-4741-BD38-E5AAD1EAF41A}" srcOrd="2" destOrd="0" parTransId="{7B3C8DF0-2051-43CA-9075-1408D97B3638}" sibTransId="{B1BD4551-01F6-4276-A2DB-F63F38FD0ADE}"/>
    <dgm:cxn modelId="{44713508-2304-4643-A782-9AE35FD5EB6B}" type="presOf" srcId="{CB4A16AD-3F42-4FE4-8D2A-517D4675F888}" destId="{9BB7D675-9AAF-43D0-846F-6924272768B2}" srcOrd="0" destOrd="0" presId="urn:microsoft.com/office/officeart/2005/8/layout/hList9"/>
    <dgm:cxn modelId="{5BB8D111-10F6-42B8-BF62-BF0B5EFD7FEB}" type="presOf" srcId="{F05E9E69-BDDF-408F-9608-EAB55BDFEAC8}" destId="{943D89C9-3158-43D4-95DF-D3AB33A75D01}" srcOrd="0" destOrd="0" presId="urn:microsoft.com/office/officeart/2005/8/layout/hList9"/>
    <dgm:cxn modelId="{2ACFB914-F386-41BD-A4E6-16E936454F47}" srcId="{135BA58B-F620-4CFF-98FD-495AA6C59E51}" destId="{9A4EBBB8-BC16-4C42-ACBE-C2631DF091F0}" srcOrd="2" destOrd="0" parTransId="{ABCCDCFB-A09E-45E6-8082-A938B127622B}" sibTransId="{5824CA70-58B6-4B47-A3CF-F82E38385D05}"/>
    <dgm:cxn modelId="{0489CE19-C5E3-48C2-8813-15B064E815C7}" type="presOf" srcId="{4E33C1A7-3DFD-4C47-A8B3-0DAD69411EC3}" destId="{50DB9076-1950-45CE-AF6E-97492464B8C1}" srcOrd="0" destOrd="0" presId="urn:microsoft.com/office/officeart/2005/8/layout/hList9"/>
    <dgm:cxn modelId="{33F02D1F-E77F-4A61-B8E3-369EF9201559}" type="presOf" srcId="{4FDC4C66-07D4-4A82-ADB3-A6C0D1C4FE0C}" destId="{4A2125EA-E95D-47D8-A70D-FB5BE806D1DB}" srcOrd="1" destOrd="0" presId="urn:microsoft.com/office/officeart/2005/8/layout/hList9"/>
    <dgm:cxn modelId="{86392F29-F716-4775-B261-5FCFDAF5CA68}" type="presOf" srcId="{C348CA1C-B1D1-4857-8646-CCC2BE882918}" destId="{B519CDB8-AD9C-46C8-A171-E72529824D3E}" srcOrd="0" destOrd="0" presId="urn:microsoft.com/office/officeart/2005/8/layout/hList9"/>
    <dgm:cxn modelId="{5F68D02B-F3AD-479F-9F1C-A813A9ECFB17}" type="presOf" srcId="{5AA82794-CD72-416F-B442-0B49F8975912}" destId="{9631426D-78F2-456E-886F-127048494612}" srcOrd="1" destOrd="0" presId="urn:microsoft.com/office/officeart/2005/8/layout/hList9"/>
    <dgm:cxn modelId="{325B152F-5C2F-4F62-89D5-306B772007EE}" type="presOf" srcId="{CB4A16AD-3F42-4FE4-8D2A-517D4675F888}" destId="{F670FF27-B138-4B91-8F0F-A9CA0E2E1A91}" srcOrd="1" destOrd="0" presId="urn:microsoft.com/office/officeart/2005/8/layout/hList9"/>
    <dgm:cxn modelId="{1AEB9D34-A0FE-4A99-BF70-5F49E4A32363}" srcId="{2F3DCBB2-7C4A-42D0-A323-AE0A43D5C074}" destId="{4C9743B4-0B26-4C6E-99FD-2F6D74C69971}" srcOrd="0" destOrd="0" parTransId="{25E4415D-586D-45BA-9F7D-CA89F3EBC9BB}" sibTransId="{54AB5260-69C2-4B88-A18C-68ED3A381652}"/>
    <dgm:cxn modelId="{1A941535-FE31-43A4-BC19-590FEFF1215E}" type="presOf" srcId="{CF8666BF-4E1B-4741-BD38-E5AAD1EAF41A}" destId="{83985B9A-0789-4E5C-8E1D-9EABAA0A2367}" srcOrd="1" destOrd="0" presId="urn:microsoft.com/office/officeart/2005/8/layout/hList9"/>
    <dgm:cxn modelId="{9CACA635-F20E-4B9F-9935-722BC91AA535}" srcId="{234E7CB0-0976-497C-99E3-492BA2B5EF9B}" destId="{075C4928-F68F-45E5-AC9D-C6B8085D369E}" srcOrd="3" destOrd="0" parTransId="{3D78028D-B1C6-43EC-8041-59468B245B8B}" sibTransId="{D81912B5-0731-4D94-9A68-ACD6D877D730}"/>
    <dgm:cxn modelId="{1349FF36-534D-4F46-B61E-D85988B051B3}" srcId="{2F3DCBB2-7C4A-42D0-A323-AE0A43D5C074}" destId="{C348CA1C-B1D1-4857-8646-CCC2BE882918}" srcOrd="1" destOrd="0" parTransId="{0017C1E0-4E73-47B3-BF0D-0C5E2929BECD}" sibTransId="{4B8CBC3C-F913-45CA-9036-BCCBC28AF4BE}"/>
    <dgm:cxn modelId="{3C79F538-78AC-4598-A45B-5598E95C3A4D}" type="presOf" srcId="{EE0FEDF0-929A-464E-9E1A-3E502AEACC98}" destId="{9DCDE332-55E6-4F35-B024-C4911153F500}" srcOrd="1" destOrd="0" presId="urn:microsoft.com/office/officeart/2005/8/layout/hList9"/>
    <dgm:cxn modelId="{A2C17E5E-BD01-4450-AEC4-33FA39FA1301}" type="presOf" srcId="{E7524CFC-A909-4DC2-B619-8D126A3A2E84}" destId="{7CB38E29-E8EB-4F96-BA60-311CA2EB6101}" srcOrd="0" destOrd="0" presId="urn:microsoft.com/office/officeart/2005/8/layout/hList9"/>
    <dgm:cxn modelId="{CF52E161-28BE-47B0-B7A8-8AD8BABD08CA}" srcId="{135BA58B-F620-4CFF-98FD-495AA6C59E51}" destId="{943BE6E7-30FC-4A7C-9934-D9D1E7C73D6A}" srcOrd="3" destOrd="0" parTransId="{049F15CF-7CAE-4C24-AA6B-A4105E7EA2F5}" sibTransId="{9F283E52-9A0C-44CF-85A8-A6E431940DC5}"/>
    <dgm:cxn modelId="{9D271342-293B-4DA3-817A-ED8C7DEAA474}" srcId="{CF8FC57A-2536-4C05-A6FC-77CD74086D25}" destId="{EE0FEDF0-929A-464E-9E1A-3E502AEACC98}" srcOrd="3" destOrd="0" parTransId="{335D0D38-8718-49AB-93F9-C7AF12B6B0F6}" sibTransId="{F75EDECC-4DB6-45FE-90F3-E1EB2500B7EF}"/>
    <dgm:cxn modelId="{F3E25C42-76EE-4931-AEBF-69832E80C9FF}" type="presOf" srcId="{075C4928-F68F-45E5-AC9D-C6B8085D369E}" destId="{ABF1F70B-06B3-4EA0-ADCE-38A18CABF525}" srcOrd="0" destOrd="0" presId="urn:microsoft.com/office/officeart/2005/8/layout/hList9"/>
    <dgm:cxn modelId="{B4479D66-22FB-44E0-A2D5-BD5004778F2C}" srcId="{234E7CB0-0976-497C-99E3-492BA2B5EF9B}" destId="{7C27577A-9D6A-481E-99FC-438680194515}" srcOrd="4" destOrd="0" parTransId="{DE823969-D415-4355-9E2B-D92ED8FB23C1}" sibTransId="{4EBC7561-13B4-4D29-8B0B-6B8EED4B855F}"/>
    <dgm:cxn modelId="{88AAE668-54A5-413E-8F04-13DB5485964D}" type="presOf" srcId="{CF8666BF-4E1B-4741-BD38-E5AAD1EAF41A}" destId="{C4946721-5B31-49D2-BB96-1DD15552D102}" srcOrd="0" destOrd="0" presId="urn:microsoft.com/office/officeart/2005/8/layout/hList9"/>
    <dgm:cxn modelId="{6CBE394A-46E5-4B12-8F24-4861BE0CB0A1}" type="presOf" srcId="{075C4928-F68F-45E5-AC9D-C6B8085D369E}" destId="{338E444C-21D5-4425-BF40-95A28A93AFF9}" srcOrd="1" destOrd="0" presId="urn:microsoft.com/office/officeart/2005/8/layout/hList9"/>
    <dgm:cxn modelId="{47A73F6B-6C34-4B7F-B32E-9FC30A7F3990}" type="presOf" srcId="{7CD63BB4-6346-4C77-AFE0-C8F0059D7530}" destId="{1312D3BA-C74F-4802-8413-CC8B2F73876F}" srcOrd="0" destOrd="0" presId="urn:microsoft.com/office/officeart/2005/8/layout/hList9"/>
    <dgm:cxn modelId="{003B3D6E-F2CF-4986-876D-67C3FA0D9D2C}" srcId="{CF8FC57A-2536-4C05-A6FC-77CD74086D25}" destId="{5AA82794-CD72-416F-B442-0B49F8975912}" srcOrd="1" destOrd="0" parTransId="{B7EE6D1D-DC06-41E7-8587-D524306A1980}" sibTransId="{E13A2997-A70E-4DFC-BD2F-A8EF1D079E6A}"/>
    <dgm:cxn modelId="{89842871-9631-4608-9F8C-59C9C2AB00F4}" type="presOf" srcId="{2F3DCBB2-7C4A-42D0-A323-AE0A43D5C074}" destId="{00406119-B969-412F-BFDC-5DF15996C7F2}" srcOrd="0" destOrd="0" presId="urn:microsoft.com/office/officeart/2005/8/layout/hList9"/>
    <dgm:cxn modelId="{4DD36054-8EE7-4813-A50A-9FC2EFF43D53}" type="presOf" srcId="{C7F65D92-C391-4D2D-BCE8-A65F8C6A0006}" destId="{D629BF21-AA50-41CA-A02C-C2D79F355F6F}" srcOrd="1" destOrd="0" presId="urn:microsoft.com/office/officeart/2005/8/layout/hList9"/>
    <dgm:cxn modelId="{36159E74-3CB8-4675-844C-6A1C1B0BF677}" type="presOf" srcId="{6EE17453-FB8B-4C89-80BB-6C3D0D85C5F0}" destId="{B8B6DA44-BAE9-4F75-B416-C3D2FA844DAE}" srcOrd="0" destOrd="0" presId="urn:microsoft.com/office/officeart/2005/8/layout/hList9"/>
    <dgm:cxn modelId="{8BCBF375-4F91-4979-B107-4B5955C6E93E}" srcId="{135BA58B-F620-4CFF-98FD-495AA6C59E51}" destId="{4FDC4C66-07D4-4A82-ADB3-A6C0D1C4FE0C}" srcOrd="1" destOrd="0" parTransId="{CD6A8A7C-862E-40D7-9AD6-7759A2E18B80}" sibTransId="{61ADA023-37FD-4847-AA03-5112FC65DCC5}"/>
    <dgm:cxn modelId="{60531776-47F8-486D-82F7-2E704FDC924E}" type="presOf" srcId="{234E7CB0-0976-497C-99E3-492BA2B5EF9B}" destId="{7B621BB2-3FAA-4DA0-8986-A5462D761BBF}" srcOrd="0" destOrd="0" presId="urn:microsoft.com/office/officeart/2005/8/layout/hList9"/>
    <dgm:cxn modelId="{2DFE2E57-AE38-427C-9F07-2E8353595B22}" srcId="{234E7CB0-0976-497C-99E3-492BA2B5EF9B}" destId="{7CD63BB4-6346-4C77-AFE0-C8F0059D7530}" srcOrd="2" destOrd="0" parTransId="{5C21BADE-C236-4106-8ADE-A60A26C80178}" sibTransId="{C6B07F38-9D47-41E6-83D4-3EFDD0D18A3C}"/>
    <dgm:cxn modelId="{00A55E7B-BFC7-4110-911A-859BD4182825}" type="presOf" srcId="{9A4EBBB8-BC16-4C42-ACBE-C2631DF091F0}" destId="{F05C304B-D380-4359-A331-F871B60D174E}" srcOrd="1" destOrd="0" presId="urn:microsoft.com/office/officeart/2005/8/layout/hList9"/>
    <dgm:cxn modelId="{64CD357E-7DEB-431D-80B5-E67F0CBB8439}" type="presOf" srcId="{943BE6E7-30FC-4A7C-9934-D9D1E7C73D6A}" destId="{8BE0B86A-77BC-4230-B9C5-D8C0FD6B662D}" srcOrd="1" destOrd="0" presId="urn:microsoft.com/office/officeart/2005/8/layout/hList9"/>
    <dgm:cxn modelId="{0EF16982-28C0-4337-BA95-1FD09C5D5B36}" srcId="{2F3DCBB2-7C4A-42D0-A323-AE0A43D5C074}" destId="{F6326336-F5E3-4D8A-94ED-32B9A6D0FEFF}" srcOrd="3" destOrd="0" parTransId="{D25B670E-4E22-41A3-92E5-0E1B06E88BC8}" sibTransId="{8854682D-FEE9-48A8-B6BE-DD8B33F5E30A}"/>
    <dgm:cxn modelId="{AEE1DE84-EBE8-4C0C-A7AF-1AD5DE23AAFE}" type="presOf" srcId="{6C19BB26-8A78-4CA3-8600-59A4276D9B7B}" destId="{C3F87CC9-E241-4AF9-8A86-3046932B4254}" srcOrd="1" destOrd="0" presId="urn:microsoft.com/office/officeart/2005/8/layout/hList9"/>
    <dgm:cxn modelId="{00E45585-E63D-4881-81AA-DE037DDEE2F7}" type="presOf" srcId="{F6326336-F5E3-4D8A-94ED-32B9A6D0FEFF}" destId="{F017A0AB-58C5-48CA-854A-614EBD36994D}" srcOrd="0" destOrd="0" presId="urn:microsoft.com/office/officeart/2005/8/layout/hList9"/>
    <dgm:cxn modelId="{6449D687-F1D6-4E9B-9A9C-55C074F626F6}" type="presOf" srcId="{CF8FC57A-2536-4C05-A6FC-77CD74086D25}" destId="{5B731924-8F05-4A69-915F-831D23525A40}" srcOrd="0" destOrd="0" presId="urn:microsoft.com/office/officeart/2005/8/layout/hList9"/>
    <dgm:cxn modelId="{1785BC88-55BC-4202-93C3-D945D42A5A9A}" srcId="{CF8FC57A-2536-4C05-A6FC-77CD74086D25}" destId="{CB4A16AD-3F42-4FE4-8D2A-517D4675F888}" srcOrd="4" destOrd="0" parTransId="{C4AE02DC-85E3-4DDB-9FD5-10CEFDEC6994}" sibTransId="{089DE00C-0F15-4951-8208-50602AB21DC3}"/>
    <dgm:cxn modelId="{F1368C8B-6D59-4CC2-8989-B2F9BDA8B9D3}" type="presOf" srcId="{4FDC4C66-07D4-4A82-ADB3-A6C0D1C4FE0C}" destId="{AD0E2543-E925-4117-B2BA-13244D605756}" srcOrd="0" destOrd="0" presId="urn:microsoft.com/office/officeart/2005/8/layout/hList9"/>
    <dgm:cxn modelId="{0D46308C-B945-434C-943B-83615E42FA97}" type="presOf" srcId="{C7F65D92-C391-4D2D-BCE8-A65F8C6A0006}" destId="{A86C665B-67AD-47BA-A059-C65A86C2962E}" srcOrd="0" destOrd="0" presId="urn:microsoft.com/office/officeart/2005/8/layout/hList9"/>
    <dgm:cxn modelId="{F33F9993-2787-424E-8F6E-45180E39135B}" type="presOf" srcId="{2049CCAD-CB34-4DEE-9CB7-2F355E78BE22}" destId="{DE90B1DF-55F5-4504-9529-29F209FB5A02}" srcOrd="0" destOrd="0" presId="urn:microsoft.com/office/officeart/2005/8/layout/hList9"/>
    <dgm:cxn modelId="{F385A993-E995-4130-A391-2DE233411B74}" type="presOf" srcId="{4C9743B4-0B26-4C6E-99FD-2F6D74C69971}" destId="{C25C8005-2EE6-4917-82F2-7D29A33FDA4D}" srcOrd="0" destOrd="0" presId="urn:microsoft.com/office/officeart/2005/8/layout/hList9"/>
    <dgm:cxn modelId="{24E38996-3F80-4B40-9ABA-D183F91EFAA0}" type="presOf" srcId="{7C27577A-9D6A-481E-99FC-438680194515}" destId="{51F36131-BB53-4AD7-AC37-928A09FD26E2}" srcOrd="1" destOrd="0" presId="urn:microsoft.com/office/officeart/2005/8/layout/hList9"/>
    <dgm:cxn modelId="{AD634B97-3BE9-4D39-98DE-8DC4365ECFE1}" type="presOf" srcId="{6EE17453-FB8B-4C89-80BB-6C3D0D85C5F0}" destId="{DCCF28A7-88C6-451A-B254-F935E166CF3F}" srcOrd="1" destOrd="0" presId="urn:microsoft.com/office/officeart/2005/8/layout/hList9"/>
    <dgm:cxn modelId="{6FB6909D-4C4B-4173-A426-FA151640C8DB}" type="presOf" srcId="{7C27577A-9D6A-481E-99FC-438680194515}" destId="{ECD22A70-7B2B-44DA-BEE2-65B49373A2D9}" srcOrd="0" destOrd="0" presId="urn:microsoft.com/office/officeart/2005/8/layout/hList9"/>
    <dgm:cxn modelId="{EE7171A6-264B-4F11-94C2-6F9BAD3D345D}" type="presOf" srcId="{4E33C1A7-3DFD-4C47-A8B3-0DAD69411EC3}" destId="{94DAAC0A-7059-4B30-806A-AA7DF3918D17}" srcOrd="1" destOrd="0" presId="urn:microsoft.com/office/officeart/2005/8/layout/hList9"/>
    <dgm:cxn modelId="{814F5CA8-EBE3-4BD0-AF7B-7052D7AA9445}" srcId="{234E7CB0-0976-497C-99E3-492BA2B5EF9B}" destId="{4E33C1A7-3DFD-4C47-A8B3-0DAD69411EC3}" srcOrd="1" destOrd="0" parTransId="{EF88F7D8-C2BA-43CB-89AE-2995466E793B}" sibTransId="{7DF92D56-98CA-47BE-8BEC-6D1B303D97CC}"/>
    <dgm:cxn modelId="{5206D8A9-1951-4BBE-A2ED-315BF9893388}" type="presOf" srcId="{5AA82794-CD72-416F-B442-0B49F8975912}" destId="{400C9414-B613-451C-A953-6D5878089C33}" srcOrd="0" destOrd="0" presId="urn:microsoft.com/office/officeart/2005/8/layout/hList9"/>
    <dgm:cxn modelId="{81C7D2AB-8DAC-4F67-849A-1C709BA1ECAD}" type="presOf" srcId="{6C19BB26-8A78-4CA3-8600-59A4276D9B7B}" destId="{0A0A6523-9195-47D1-8360-AF36911EC90C}" srcOrd="0" destOrd="0" presId="urn:microsoft.com/office/officeart/2005/8/layout/hList9"/>
    <dgm:cxn modelId="{D7B507AC-5DCF-4DEF-885D-B2434B245131}" srcId="{E7524CFC-A909-4DC2-B619-8D126A3A2E84}" destId="{CF8FC57A-2536-4C05-A6FC-77CD74086D25}" srcOrd="0" destOrd="0" parTransId="{205D1285-5E42-4C87-9D79-073729DE4663}" sibTransId="{1FC2AD1F-6EEB-4AB6-A51F-86985657A868}"/>
    <dgm:cxn modelId="{4C7F1CB0-D5A9-4BF1-A050-8B47BBCD75A8}" srcId="{CF8FC57A-2536-4C05-A6FC-77CD74086D25}" destId="{6EE17453-FB8B-4C89-80BB-6C3D0D85C5F0}" srcOrd="2" destOrd="0" parTransId="{9CC00D89-ACDC-4391-B20A-B275FC483529}" sibTransId="{3F246771-1B36-4A42-BFB9-C6EA64874DFA}"/>
    <dgm:cxn modelId="{92743EB1-624C-4EDA-86D1-8881C4EA7C84}" type="presOf" srcId="{EE0FEDF0-929A-464E-9E1A-3E502AEACC98}" destId="{F5799C4E-8652-4378-80A3-FBC7C4356347}" srcOrd="0" destOrd="0" presId="urn:microsoft.com/office/officeart/2005/8/layout/hList9"/>
    <dgm:cxn modelId="{EA730CB3-88A2-49EF-A24C-341C5898AC55}" type="presOf" srcId="{4C9743B4-0B26-4C6E-99FD-2F6D74C69971}" destId="{5C113584-0522-4463-B011-C1F7C957658B}" srcOrd="1" destOrd="0" presId="urn:microsoft.com/office/officeart/2005/8/layout/hList9"/>
    <dgm:cxn modelId="{37579FB5-17CA-4EBD-B8AB-DCFBE782CB93}" srcId="{135BA58B-F620-4CFF-98FD-495AA6C59E51}" destId="{F05E9E69-BDDF-408F-9608-EAB55BDFEAC8}" srcOrd="4" destOrd="0" parTransId="{ACE455C7-F4C8-4990-AB79-0E003670F12D}" sibTransId="{051B2B6A-4736-432A-886C-F5AE5BC2116F}"/>
    <dgm:cxn modelId="{5F8EA6B5-530C-41D3-A564-319429F448FE}" srcId="{234E7CB0-0976-497C-99E3-492BA2B5EF9B}" destId="{6C19BB26-8A78-4CA3-8600-59A4276D9B7B}" srcOrd="0" destOrd="0" parTransId="{18C240DC-E961-4E66-82D7-9C256615E377}" sibTransId="{BEA652F0-0340-4828-8EEA-3A6351765F2A}"/>
    <dgm:cxn modelId="{ED0C03C1-D9F1-4B3D-9137-EBD7BCE25358}" srcId="{135BA58B-F620-4CFF-98FD-495AA6C59E51}" destId="{2049CCAD-CB34-4DEE-9CB7-2F355E78BE22}" srcOrd="0" destOrd="0" parTransId="{6D728175-157D-4FF7-A360-4389EE28372B}" sibTransId="{3326EC12-D63F-4B93-BB7F-884A8873BB1C}"/>
    <dgm:cxn modelId="{D84CD4C5-AAE3-4BC7-B543-1D085B0F64C5}" type="presOf" srcId="{F6326336-F5E3-4D8A-94ED-32B9A6D0FEFF}" destId="{42F640F9-46A2-4D67-888D-901E90A85964}" srcOrd="1" destOrd="0" presId="urn:microsoft.com/office/officeart/2005/8/layout/hList9"/>
    <dgm:cxn modelId="{8C6A35CB-97E4-4049-8787-6C86B2F73868}" type="presOf" srcId="{943BE6E7-30FC-4A7C-9934-D9D1E7C73D6A}" destId="{6480E608-C467-448B-87F7-C05119FE77B6}" srcOrd="0" destOrd="0" presId="urn:microsoft.com/office/officeart/2005/8/layout/hList9"/>
    <dgm:cxn modelId="{44BFBDCB-17DE-41D4-843D-D0ED4E6DE297}" srcId="{E7524CFC-A909-4DC2-B619-8D126A3A2E84}" destId="{135BA58B-F620-4CFF-98FD-495AA6C59E51}" srcOrd="1" destOrd="0" parTransId="{0757A589-ACEF-4415-AC0A-0D4692279105}" sibTransId="{1B48B3DD-7A54-4344-81F8-1751F915A81F}"/>
    <dgm:cxn modelId="{13ABB2D6-4F55-4BE9-BB8D-61FC6658B1F9}" type="presOf" srcId="{7CD63BB4-6346-4C77-AFE0-C8F0059D7530}" destId="{0FD49656-D624-43C9-A1AA-34CC13CB9881}" srcOrd="1" destOrd="0" presId="urn:microsoft.com/office/officeart/2005/8/layout/hList9"/>
    <dgm:cxn modelId="{575B61D9-EBEC-45FB-8FEF-952A40E6CABA}" type="presOf" srcId="{F05E9E69-BDDF-408F-9608-EAB55BDFEAC8}" destId="{DEE4518D-25C6-446E-A96F-751D06693947}" srcOrd="1" destOrd="0" presId="urn:microsoft.com/office/officeart/2005/8/layout/hList9"/>
    <dgm:cxn modelId="{989D9FDE-B4BE-442C-9244-34DE9F066782}" type="presOf" srcId="{E5BA4EB1-90FD-43FE-B850-C184EA226290}" destId="{44DA3D1E-9B3B-4246-9DC2-AA7F69F115B5}" srcOrd="1" destOrd="0" presId="urn:microsoft.com/office/officeart/2005/8/layout/hList9"/>
    <dgm:cxn modelId="{A0DEC9E0-78B5-461D-AA11-E376B5F4DBB4}" srcId="{2F3DCBB2-7C4A-42D0-A323-AE0A43D5C074}" destId="{C7F65D92-C391-4D2D-BCE8-A65F8C6A0006}" srcOrd="4" destOrd="0" parTransId="{510CE7C4-CB57-4A8C-A7EC-B176BD95841F}" sibTransId="{B71E3D4B-A34C-4049-9FA3-CE514E92D835}"/>
    <dgm:cxn modelId="{C016FEE7-51C5-415F-B9F4-B96634A78EA8}" srcId="{CF8FC57A-2536-4C05-A6FC-77CD74086D25}" destId="{E5BA4EB1-90FD-43FE-B850-C184EA226290}" srcOrd="0" destOrd="0" parTransId="{D2212DBA-19B4-46EA-A9C3-36370106F750}" sibTransId="{D604BF23-C4AF-41F3-A6B1-970D6450D535}"/>
    <dgm:cxn modelId="{F96981F3-B1F7-41EA-9AFD-E341A0FEBC77}" srcId="{E7524CFC-A909-4DC2-B619-8D126A3A2E84}" destId="{234E7CB0-0976-497C-99E3-492BA2B5EF9B}" srcOrd="2" destOrd="0" parTransId="{96D63D4F-747E-4693-AEAE-7F782EE2057C}" sibTransId="{0A072F67-2421-4EA3-968E-5685E425A825}"/>
    <dgm:cxn modelId="{452F01F5-721F-4956-B0BD-B4B2334BE5EB}" type="presOf" srcId="{C348CA1C-B1D1-4857-8646-CCC2BE882918}" destId="{277950F1-FBC0-44E0-ABB7-ACC3839C27F7}" srcOrd="1" destOrd="0" presId="urn:microsoft.com/office/officeart/2005/8/layout/hList9"/>
    <dgm:cxn modelId="{08285DF6-6DC2-4E3C-9659-40D22CA674DA}" type="presOf" srcId="{2049CCAD-CB34-4DEE-9CB7-2F355E78BE22}" destId="{DA8D2BDF-634F-4D8F-9E70-C3F05194093D}" srcOrd="1" destOrd="0" presId="urn:microsoft.com/office/officeart/2005/8/layout/hList9"/>
    <dgm:cxn modelId="{A9795CFD-C86E-4617-8B37-6676E73E741C}" type="presOf" srcId="{E5BA4EB1-90FD-43FE-B850-C184EA226290}" destId="{556846B6-6651-442B-B3FC-C555539467EE}" srcOrd="0" destOrd="0" presId="urn:microsoft.com/office/officeart/2005/8/layout/hList9"/>
    <dgm:cxn modelId="{08FF5CFD-88B9-44B5-B24B-56A0B93572C8}" srcId="{E7524CFC-A909-4DC2-B619-8D126A3A2E84}" destId="{2F3DCBB2-7C4A-42D0-A323-AE0A43D5C074}" srcOrd="3" destOrd="0" parTransId="{B5AF2F6D-176D-4D4D-8E92-71130AEF689A}" sibTransId="{57CF00B7-9F86-4B4B-8DE9-FCA6DCF20330}"/>
    <dgm:cxn modelId="{78BD43F0-7E88-47FD-A99F-EC61247E6853}" type="presParOf" srcId="{7CB38E29-E8EB-4F96-BA60-311CA2EB6101}" destId="{4500CC3C-C799-4EDB-950D-1F5DE94A90E6}" srcOrd="0" destOrd="0" presId="urn:microsoft.com/office/officeart/2005/8/layout/hList9"/>
    <dgm:cxn modelId="{75CA14B4-61B9-4959-A5A0-CE3ECA4F51D7}" type="presParOf" srcId="{7CB38E29-E8EB-4F96-BA60-311CA2EB6101}" destId="{CCB1C4BA-9182-43AF-8A24-55CE20EE955A}" srcOrd="1" destOrd="0" presId="urn:microsoft.com/office/officeart/2005/8/layout/hList9"/>
    <dgm:cxn modelId="{304FC7BB-745E-4EFC-8BD5-BD90D6D9ADD1}" type="presParOf" srcId="{CCB1C4BA-9182-43AF-8A24-55CE20EE955A}" destId="{ABA8D0CE-3836-48F7-B18F-5D4BC6D50941}" srcOrd="0" destOrd="0" presId="urn:microsoft.com/office/officeart/2005/8/layout/hList9"/>
    <dgm:cxn modelId="{ACD50351-0230-4316-A496-48E6BFA6CF4F}" type="presParOf" srcId="{CCB1C4BA-9182-43AF-8A24-55CE20EE955A}" destId="{1B5A7030-25A9-483A-BC9A-35C579A2604E}" srcOrd="1" destOrd="0" presId="urn:microsoft.com/office/officeart/2005/8/layout/hList9"/>
    <dgm:cxn modelId="{84E93D3F-6DE2-4858-BE2B-DBB84373B430}" type="presParOf" srcId="{1B5A7030-25A9-483A-BC9A-35C579A2604E}" destId="{556846B6-6651-442B-B3FC-C555539467EE}" srcOrd="0" destOrd="0" presId="urn:microsoft.com/office/officeart/2005/8/layout/hList9"/>
    <dgm:cxn modelId="{0B7F9DAD-E753-427A-A458-A13A9FF0518A}" type="presParOf" srcId="{1B5A7030-25A9-483A-BC9A-35C579A2604E}" destId="{44DA3D1E-9B3B-4246-9DC2-AA7F69F115B5}" srcOrd="1" destOrd="0" presId="urn:microsoft.com/office/officeart/2005/8/layout/hList9"/>
    <dgm:cxn modelId="{68AB2656-0C57-4629-9BC3-88AE64294A6C}" type="presParOf" srcId="{CCB1C4BA-9182-43AF-8A24-55CE20EE955A}" destId="{68FAB57A-466F-4511-8FC7-A807B5B37596}" srcOrd="2" destOrd="0" presId="urn:microsoft.com/office/officeart/2005/8/layout/hList9"/>
    <dgm:cxn modelId="{3FB7A52C-3828-4501-A654-A14C1D5E9433}" type="presParOf" srcId="{68FAB57A-466F-4511-8FC7-A807B5B37596}" destId="{400C9414-B613-451C-A953-6D5878089C33}" srcOrd="0" destOrd="0" presId="urn:microsoft.com/office/officeart/2005/8/layout/hList9"/>
    <dgm:cxn modelId="{8D57FCE3-67C6-4D90-9057-9331850FF3CE}" type="presParOf" srcId="{68FAB57A-466F-4511-8FC7-A807B5B37596}" destId="{9631426D-78F2-456E-886F-127048494612}" srcOrd="1" destOrd="0" presId="urn:microsoft.com/office/officeart/2005/8/layout/hList9"/>
    <dgm:cxn modelId="{ED3863D0-8907-4F08-B71C-C01B22AA7F9F}" type="presParOf" srcId="{CCB1C4BA-9182-43AF-8A24-55CE20EE955A}" destId="{C9A1928B-02EF-4CE2-858B-BE438BB18AE0}" srcOrd="3" destOrd="0" presId="urn:microsoft.com/office/officeart/2005/8/layout/hList9"/>
    <dgm:cxn modelId="{59FE606A-6600-4FB0-9893-BB676F864CE8}" type="presParOf" srcId="{C9A1928B-02EF-4CE2-858B-BE438BB18AE0}" destId="{B8B6DA44-BAE9-4F75-B416-C3D2FA844DAE}" srcOrd="0" destOrd="0" presId="urn:microsoft.com/office/officeart/2005/8/layout/hList9"/>
    <dgm:cxn modelId="{13557C81-4E38-4EA8-BD40-371E2F0ABA88}" type="presParOf" srcId="{C9A1928B-02EF-4CE2-858B-BE438BB18AE0}" destId="{DCCF28A7-88C6-451A-B254-F935E166CF3F}" srcOrd="1" destOrd="0" presId="urn:microsoft.com/office/officeart/2005/8/layout/hList9"/>
    <dgm:cxn modelId="{CDE073EA-EC68-4E96-8155-8BD6527958AB}" type="presParOf" srcId="{CCB1C4BA-9182-43AF-8A24-55CE20EE955A}" destId="{BBA35C04-9BD7-4A8E-A1A4-2E9DEF52132B}" srcOrd="4" destOrd="0" presId="urn:microsoft.com/office/officeart/2005/8/layout/hList9"/>
    <dgm:cxn modelId="{98D0670B-37DB-4448-A4BA-0A3E71A4572D}" type="presParOf" srcId="{BBA35C04-9BD7-4A8E-A1A4-2E9DEF52132B}" destId="{F5799C4E-8652-4378-80A3-FBC7C4356347}" srcOrd="0" destOrd="0" presId="urn:microsoft.com/office/officeart/2005/8/layout/hList9"/>
    <dgm:cxn modelId="{0063E210-B338-4396-BE4D-1891816131F1}" type="presParOf" srcId="{BBA35C04-9BD7-4A8E-A1A4-2E9DEF52132B}" destId="{9DCDE332-55E6-4F35-B024-C4911153F500}" srcOrd="1" destOrd="0" presId="urn:microsoft.com/office/officeart/2005/8/layout/hList9"/>
    <dgm:cxn modelId="{EF8E974F-A5E3-44D9-B8AD-0EDD56F9AFB7}" type="presParOf" srcId="{CCB1C4BA-9182-43AF-8A24-55CE20EE955A}" destId="{332185AB-3700-4664-AD22-7319EA3F0D97}" srcOrd="5" destOrd="0" presId="urn:microsoft.com/office/officeart/2005/8/layout/hList9"/>
    <dgm:cxn modelId="{4B0FEFEC-9D33-4C6A-B8B8-0C78F79187CD}" type="presParOf" srcId="{332185AB-3700-4664-AD22-7319EA3F0D97}" destId="{9BB7D675-9AAF-43D0-846F-6924272768B2}" srcOrd="0" destOrd="0" presId="urn:microsoft.com/office/officeart/2005/8/layout/hList9"/>
    <dgm:cxn modelId="{DA5AB6E1-91D1-4B7C-B8AB-3EFF52DBC950}" type="presParOf" srcId="{332185AB-3700-4664-AD22-7319EA3F0D97}" destId="{F670FF27-B138-4B91-8F0F-A9CA0E2E1A91}" srcOrd="1" destOrd="0" presId="urn:microsoft.com/office/officeart/2005/8/layout/hList9"/>
    <dgm:cxn modelId="{B4AD5FF6-AD30-48E1-AD10-4A0EA5068C02}" type="presParOf" srcId="{7CB38E29-E8EB-4F96-BA60-311CA2EB6101}" destId="{5960E733-CD7F-49CB-A100-DF1EA24DD985}" srcOrd="2" destOrd="0" presId="urn:microsoft.com/office/officeart/2005/8/layout/hList9"/>
    <dgm:cxn modelId="{FF6DF4E8-591D-4E45-BACF-14AD44D870B1}" type="presParOf" srcId="{7CB38E29-E8EB-4F96-BA60-311CA2EB6101}" destId="{5B731924-8F05-4A69-915F-831D23525A40}" srcOrd="3" destOrd="0" presId="urn:microsoft.com/office/officeart/2005/8/layout/hList9"/>
    <dgm:cxn modelId="{78AF0ACE-16B3-4B93-8248-375B5957D77F}" type="presParOf" srcId="{7CB38E29-E8EB-4F96-BA60-311CA2EB6101}" destId="{A2BF484C-B439-4B20-8A2B-6FF96641735A}" srcOrd="4" destOrd="0" presId="urn:microsoft.com/office/officeart/2005/8/layout/hList9"/>
    <dgm:cxn modelId="{3285EDDE-30C1-47E0-8B4F-7228F753E158}" type="presParOf" srcId="{7CB38E29-E8EB-4F96-BA60-311CA2EB6101}" destId="{213A12AE-E9A4-4FFE-B39D-89B5ACE8A71F}" srcOrd="5" destOrd="0" presId="urn:microsoft.com/office/officeart/2005/8/layout/hList9"/>
    <dgm:cxn modelId="{1F564616-F89F-4E68-A85A-A77EDD354257}" type="presParOf" srcId="{7CB38E29-E8EB-4F96-BA60-311CA2EB6101}" destId="{BC621288-7772-4EF6-93EA-0EB69B7E355A}" srcOrd="6" destOrd="0" presId="urn:microsoft.com/office/officeart/2005/8/layout/hList9"/>
    <dgm:cxn modelId="{7E11655B-9AD4-4A7F-BEBA-251C95FFA5CC}" type="presParOf" srcId="{BC621288-7772-4EF6-93EA-0EB69B7E355A}" destId="{711191E0-21E6-4154-8083-06F66A54E237}" srcOrd="0" destOrd="0" presId="urn:microsoft.com/office/officeart/2005/8/layout/hList9"/>
    <dgm:cxn modelId="{72243D16-7D43-42FE-B106-DD5B572A3B00}" type="presParOf" srcId="{BC621288-7772-4EF6-93EA-0EB69B7E355A}" destId="{A998DCD4-16A7-4377-9E40-70E566F0869A}" srcOrd="1" destOrd="0" presId="urn:microsoft.com/office/officeart/2005/8/layout/hList9"/>
    <dgm:cxn modelId="{B37DE548-F5F3-44FF-AC41-817D59321BE5}" type="presParOf" srcId="{A998DCD4-16A7-4377-9E40-70E566F0869A}" destId="{DE90B1DF-55F5-4504-9529-29F209FB5A02}" srcOrd="0" destOrd="0" presId="urn:microsoft.com/office/officeart/2005/8/layout/hList9"/>
    <dgm:cxn modelId="{7D1153CF-405A-4C3A-A706-199BE5193136}" type="presParOf" srcId="{A998DCD4-16A7-4377-9E40-70E566F0869A}" destId="{DA8D2BDF-634F-4D8F-9E70-C3F05194093D}" srcOrd="1" destOrd="0" presId="urn:microsoft.com/office/officeart/2005/8/layout/hList9"/>
    <dgm:cxn modelId="{C4A66EAF-8585-4093-9745-67EB935640D1}" type="presParOf" srcId="{BC621288-7772-4EF6-93EA-0EB69B7E355A}" destId="{679077E3-3731-4C1C-B173-4C46CE79AAA7}" srcOrd="2" destOrd="0" presId="urn:microsoft.com/office/officeart/2005/8/layout/hList9"/>
    <dgm:cxn modelId="{17BFCDC9-0708-4808-A8A3-908240381796}" type="presParOf" srcId="{679077E3-3731-4C1C-B173-4C46CE79AAA7}" destId="{AD0E2543-E925-4117-B2BA-13244D605756}" srcOrd="0" destOrd="0" presId="urn:microsoft.com/office/officeart/2005/8/layout/hList9"/>
    <dgm:cxn modelId="{9856325D-D155-4C5A-BD80-673941A35058}" type="presParOf" srcId="{679077E3-3731-4C1C-B173-4C46CE79AAA7}" destId="{4A2125EA-E95D-47D8-A70D-FB5BE806D1DB}" srcOrd="1" destOrd="0" presId="urn:microsoft.com/office/officeart/2005/8/layout/hList9"/>
    <dgm:cxn modelId="{5CAF7E2F-53F0-441B-AB37-39C6A0E2E1F8}" type="presParOf" srcId="{BC621288-7772-4EF6-93EA-0EB69B7E355A}" destId="{F23DC60C-1EB7-4005-BB4F-2C9C7D41D327}" srcOrd="3" destOrd="0" presId="urn:microsoft.com/office/officeart/2005/8/layout/hList9"/>
    <dgm:cxn modelId="{7FB0FCFC-C9D0-4329-B965-3A801B4D20F5}" type="presParOf" srcId="{F23DC60C-1EB7-4005-BB4F-2C9C7D41D327}" destId="{DB48C2B8-8D25-40DD-BB60-4E12E8EBDDF7}" srcOrd="0" destOrd="0" presId="urn:microsoft.com/office/officeart/2005/8/layout/hList9"/>
    <dgm:cxn modelId="{1912CAF5-7A47-4DE7-929A-E1B6BE198B8F}" type="presParOf" srcId="{F23DC60C-1EB7-4005-BB4F-2C9C7D41D327}" destId="{F05C304B-D380-4359-A331-F871B60D174E}" srcOrd="1" destOrd="0" presId="urn:microsoft.com/office/officeart/2005/8/layout/hList9"/>
    <dgm:cxn modelId="{197D50F9-ECB0-447F-87DA-2BEEC937A2C5}" type="presParOf" srcId="{BC621288-7772-4EF6-93EA-0EB69B7E355A}" destId="{39F8CF3C-51C3-4E7B-A3E1-D0F3DE013213}" srcOrd="4" destOrd="0" presId="urn:microsoft.com/office/officeart/2005/8/layout/hList9"/>
    <dgm:cxn modelId="{375DF0A9-0078-422C-B867-61271FD425EE}" type="presParOf" srcId="{39F8CF3C-51C3-4E7B-A3E1-D0F3DE013213}" destId="{6480E608-C467-448B-87F7-C05119FE77B6}" srcOrd="0" destOrd="0" presId="urn:microsoft.com/office/officeart/2005/8/layout/hList9"/>
    <dgm:cxn modelId="{E1ADB007-9377-443E-BEFB-36A40C7E18EA}" type="presParOf" srcId="{39F8CF3C-51C3-4E7B-A3E1-D0F3DE013213}" destId="{8BE0B86A-77BC-4230-B9C5-D8C0FD6B662D}" srcOrd="1" destOrd="0" presId="urn:microsoft.com/office/officeart/2005/8/layout/hList9"/>
    <dgm:cxn modelId="{924FA87E-76DF-427E-9615-27B727254D3A}" type="presParOf" srcId="{BC621288-7772-4EF6-93EA-0EB69B7E355A}" destId="{8C56EF6E-9656-4E8C-B7F6-00114A795542}" srcOrd="5" destOrd="0" presId="urn:microsoft.com/office/officeart/2005/8/layout/hList9"/>
    <dgm:cxn modelId="{7D71A824-D36A-4A4A-AC15-296AC8F71708}" type="presParOf" srcId="{8C56EF6E-9656-4E8C-B7F6-00114A795542}" destId="{943D89C9-3158-43D4-95DF-D3AB33A75D01}" srcOrd="0" destOrd="0" presId="urn:microsoft.com/office/officeart/2005/8/layout/hList9"/>
    <dgm:cxn modelId="{992081E9-62E1-4D7A-B654-50ED81FB0575}" type="presParOf" srcId="{8C56EF6E-9656-4E8C-B7F6-00114A795542}" destId="{DEE4518D-25C6-446E-A96F-751D06693947}" srcOrd="1" destOrd="0" presId="urn:microsoft.com/office/officeart/2005/8/layout/hList9"/>
    <dgm:cxn modelId="{28C2E0B3-C2AC-4F69-AA60-0E88931000F9}" type="presParOf" srcId="{7CB38E29-E8EB-4F96-BA60-311CA2EB6101}" destId="{ACE2A16C-182B-4200-BF39-146245EC2F21}" srcOrd="7" destOrd="0" presId="urn:microsoft.com/office/officeart/2005/8/layout/hList9"/>
    <dgm:cxn modelId="{C56865A7-3699-405E-A2AC-421070864C71}" type="presParOf" srcId="{7CB38E29-E8EB-4F96-BA60-311CA2EB6101}" destId="{4105D800-29F3-4B07-8554-C5E216FC9033}" srcOrd="8" destOrd="0" presId="urn:microsoft.com/office/officeart/2005/8/layout/hList9"/>
    <dgm:cxn modelId="{42479AFB-1AD9-4C8A-B350-F3A9205D7899}" type="presParOf" srcId="{7CB38E29-E8EB-4F96-BA60-311CA2EB6101}" destId="{E325B151-011B-4940-B5DF-3C9A9FA7AE0A}" srcOrd="9" destOrd="0" presId="urn:microsoft.com/office/officeart/2005/8/layout/hList9"/>
    <dgm:cxn modelId="{B662C6FE-FEF7-45B2-8FEF-92849D0E7D6F}" type="presParOf" srcId="{7CB38E29-E8EB-4F96-BA60-311CA2EB6101}" destId="{12A224F0-2CE4-489F-9560-3297B31BA3FF}" srcOrd="10" destOrd="0" presId="urn:microsoft.com/office/officeart/2005/8/layout/hList9"/>
    <dgm:cxn modelId="{B58C8FE4-E44E-4676-BBC5-E3C89D788FC5}" type="presParOf" srcId="{7CB38E29-E8EB-4F96-BA60-311CA2EB6101}" destId="{8AB3A0AA-7DE4-42E0-9B69-78948D7FC3BC}" srcOrd="11" destOrd="0" presId="urn:microsoft.com/office/officeart/2005/8/layout/hList9"/>
    <dgm:cxn modelId="{F5D59F39-5560-4708-984C-0581D80B6CCF}" type="presParOf" srcId="{8AB3A0AA-7DE4-42E0-9B69-78948D7FC3BC}" destId="{5E7EE218-BAA0-4FAB-8A97-26352AC87AA2}" srcOrd="0" destOrd="0" presId="urn:microsoft.com/office/officeart/2005/8/layout/hList9"/>
    <dgm:cxn modelId="{7FEF1C6F-907C-49A6-8BF2-DBF70404ACC0}" type="presParOf" srcId="{8AB3A0AA-7DE4-42E0-9B69-78948D7FC3BC}" destId="{A6329AAA-F3F3-4820-8D05-303E0B136583}" srcOrd="1" destOrd="0" presId="urn:microsoft.com/office/officeart/2005/8/layout/hList9"/>
    <dgm:cxn modelId="{AF489B50-A163-40F0-A7C7-C37D15E3A8F5}" type="presParOf" srcId="{A6329AAA-F3F3-4820-8D05-303E0B136583}" destId="{0A0A6523-9195-47D1-8360-AF36911EC90C}" srcOrd="0" destOrd="0" presId="urn:microsoft.com/office/officeart/2005/8/layout/hList9"/>
    <dgm:cxn modelId="{5B389A65-1B61-46F2-9A89-6833E5ED0BC0}" type="presParOf" srcId="{A6329AAA-F3F3-4820-8D05-303E0B136583}" destId="{C3F87CC9-E241-4AF9-8A86-3046932B4254}" srcOrd="1" destOrd="0" presId="urn:microsoft.com/office/officeart/2005/8/layout/hList9"/>
    <dgm:cxn modelId="{F08A1671-EF16-43BA-BE77-50FF45C310D2}" type="presParOf" srcId="{8AB3A0AA-7DE4-42E0-9B69-78948D7FC3BC}" destId="{3E41D0FC-2B00-43EB-90DA-7D81861E42DE}" srcOrd="2" destOrd="0" presId="urn:microsoft.com/office/officeart/2005/8/layout/hList9"/>
    <dgm:cxn modelId="{2CE340DE-C111-4BE5-AD5F-7E0EECBC9E86}" type="presParOf" srcId="{3E41D0FC-2B00-43EB-90DA-7D81861E42DE}" destId="{50DB9076-1950-45CE-AF6E-97492464B8C1}" srcOrd="0" destOrd="0" presId="urn:microsoft.com/office/officeart/2005/8/layout/hList9"/>
    <dgm:cxn modelId="{8C2194CA-BC89-477D-9F34-978DBE10E9B1}" type="presParOf" srcId="{3E41D0FC-2B00-43EB-90DA-7D81861E42DE}" destId="{94DAAC0A-7059-4B30-806A-AA7DF3918D17}" srcOrd="1" destOrd="0" presId="urn:microsoft.com/office/officeart/2005/8/layout/hList9"/>
    <dgm:cxn modelId="{61C6FAFF-86BB-46D0-A3C4-9F8317570A79}" type="presParOf" srcId="{8AB3A0AA-7DE4-42E0-9B69-78948D7FC3BC}" destId="{26A9ABC4-19A3-4574-BB1F-37A6E691BEFD}" srcOrd="3" destOrd="0" presId="urn:microsoft.com/office/officeart/2005/8/layout/hList9"/>
    <dgm:cxn modelId="{FDCBA7AF-17B7-4810-BECE-AFC117B762B0}" type="presParOf" srcId="{26A9ABC4-19A3-4574-BB1F-37A6E691BEFD}" destId="{1312D3BA-C74F-4802-8413-CC8B2F73876F}" srcOrd="0" destOrd="0" presId="urn:microsoft.com/office/officeart/2005/8/layout/hList9"/>
    <dgm:cxn modelId="{E655F88A-8AB9-45C7-B8F7-39CB6781A16D}" type="presParOf" srcId="{26A9ABC4-19A3-4574-BB1F-37A6E691BEFD}" destId="{0FD49656-D624-43C9-A1AA-34CC13CB9881}" srcOrd="1" destOrd="0" presId="urn:microsoft.com/office/officeart/2005/8/layout/hList9"/>
    <dgm:cxn modelId="{FDDEC5DE-9881-4752-9034-BB63A5ED8392}" type="presParOf" srcId="{8AB3A0AA-7DE4-42E0-9B69-78948D7FC3BC}" destId="{CC3C0564-AA92-4D76-A317-03DC8AFAED7B}" srcOrd="4" destOrd="0" presId="urn:microsoft.com/office/officeart/2005/8/layout/hList9"/>
    <dgm:cxn modelId="{4D88F8A2-C6C2-40A8-BE3B-A1D49516CB46}" type="presParOf" srcId="{CC3C0564-AA92-4D76-A317-03DC8AFAED7B}" destId="{ABF1F70B-06B3-4EA0-ADCE-38A18CABF525}" srcOrd="0" destOrd="0" presId="urn:microsoft.com/office/officeart/2005/8/layout/hList9"/>
    <dgm:cxn modelId="{E4814895-9806-44B0-A589-B0208C77838F}" type="presParOf" srcId="{CC3C0564-AA92-4D76-A317-03DC8AFAED7B}" destId="{338E444C-21D5-4425-BF40-95A28A93AFF9}" srcOrd="1" destOrd="0" presId="urn:microsoft.com/office/officeart/2005/8/layout/hList9"/>
    <dgm:cxn modelId="{3C6A1D4B-1B78-46F3-81A6-073BC55CE82B}" type="presParOf" srcId="{8AB3A0AA-7DE4-42E0-9B69-78948D7FC3BC}" destId="{55178F39-F4C7-4730-AF0D-607D86B62393}" srcOrd="5" destOrd="0" presId="urn:microsoft.com/office/officeart/2005/8/layout/hList9"/>
    <dgm:cxn modelId="{0BB23ADA-CEE6-439D-99F4-B65DF7859997}" type="presParOf" srcId="{55178F39-F4C7-4730-AF0D-607D86B62393}" destId="{ECD22A70-7B2B-44DA-BEE2-65B49373A2D9}" srcOrd="0" destOrd="0" presId="urn:microsoft.com/office/officeart/2005/8/layout/hList9"/>
    <dgm:cxn modelId="{F88D72FF-9B1C-4224-B113-F5C4F3F8C0A1}" type="presParOf" srcId="{55178F39-F4C7-4730-AF0D-607D86B62393}" destId="{51F36131-BB53-4AD7-AC37-928A09FD26E2}" srcOrd="1" destOrd="0" presId="urn:microsoft.com/office/officeart/2005/8/layout/hList9"/>
    <dgm:cxn modelId="{CD5EEECA-9D5E-4BD6-A1FC-BCE7C1EA4D79}" type="presParOf" srcId="{7CB38E29-E8EB-4F96-BA60-311CA2EB6101}" destId="{C380F484-9BC1-4FE7-8576-DC317D6F6DFE}" srcOrd="12" destOrd="0" presId="urn:microsoft.com/office/officeart/2005/8/layout/hList9"/>
    <dgm:cxn modelId="{93851BCC-DB54-41B6-9925-47DC10E91566}" type="presParOf" srcId="{7CB38E29-E8EB-4F96-BA60-311CA2EB6101}" destId="{7B621BB2-3FAA-4DA0-8986-A5462D761BBF}" srcOrd="13" destOrd="0" presId="urn:microsoft.com/office/officeart/2005/8/layout/hList9"/>
    <dgm:cxn modelId="{89D44FCD-CB79-4DC6-B48B-F58D252986C1}" type="presParOf" srcId="{7CB38E29-E8EB-4F96-BA60-311CA2EB6101}" destId="{728AF1BE-BDE5-4F7B-B1E3-692DBECD4304}" srcOrd="14" destOrd="0" presId="urn:microsoft.com/office/officeart/2005/8/layout/hList9"/>
    <dgm:cxn modelId="{25C41563-7A8B-4949-937C-DBD4FE1F03A0}" type="presParOf" srcId="{7CB38E29-E8EB-4F96-BA60-311CA2EB6101}" destId="{BC0085E7-8F7B-4F15-A1B3-0F4AF8955CC6}" srcOrd="15" destOrd="0" presId="urn:microsoft.com/office/officeart/2005/8/layout/hList9"/>
    <dgm:cxn modelId="{1CBB9F8D-AAB1-4B54-9BFD-DC6CE49512DF}" type="presParOf" srcId="{7CB38E29-E8EB-4F96-BA60-311CA2EB6101}" destId="{7847CA96-5CD1-4051-A571-FC1193DEB53F}" srcOrd="16" destOrd="0" presId="urn:microsoft.com/office/officeart/2005/8/layout/hList9"/>
    <dgm:cxn modelId="{459FE7EF-49E4-49C9-A5A5-35C839F76EC9}" type="presParOf" srcId="{7847CA96-5CD1-4051-A571-FC1193DEB53F}" destId="{7B2E9AAF-3427-4230-A517-607E43930C51}" srcOrd="0" destOrd="0" presId="urn:microsoft.com/office/officeart/2005/8/layout/hList9"/>
    <dgm:cxn modelId="{52F9B960-78B7-4FAE-AEE1-F09E25CBA91A}" type="presParOf" srcId="{7847CA96-5CD1-4051-A571-FC1193DEB53F}" destId="{D61B5B6D-53F7-469B-AA50-D6649FD68614}" srcOrd="1" destOrd="0" presId="urn:microsoft.com/office/officeart/2005/8/layout/hList9"/>
    <dgm:cxn modelId="{CD21316C-7269-447D-9E38-433C7CF07E1F}" type="presParOf" srcId="{D61B5B6D-53F7-469B-AA50-D6649FD68614}" destId="{C25C8005-2EE6-4917-82F2-7D29A33FDA4D}" srcOrd="0" destOrd="0" presId="urn:microsoft.com/office/officeart/2005/8/layout/hList9"/>
    <dgm:cxn modelId="{6118FD94-CACB-4E3E-BBEA-39B2201617C3}" type="presParOf" srcId="{D61B5B6D-53F7-469B-AA50-D6649FD68614}" destId="{5C113584-0522-4463-B011-C1F7C957658B}" srcOrd="1" destOrd="0" presId="urn:microsoft.com/office/officeart/2005/8/layout/hList9"/>
    <dgm:cxn modelId="{3C6561FD-6653-428F-8475-282F88C746F6}" type="presParOf" srcId="{7847CA96-5CD1-4051-A571-FC1193DEB53F}" destId="{4A87B772-1DDB-405B-A6BC-F55573672DD1}" srcOrd="2" destOrd="0" presId="urn:microsoft.com/office/officeart/2005/8/layout/hList9"/>
    <dgm:cxn modelId="{5B2C72A3-7994-4CD3-9EF4-BA00EFB04189}" type="presParOf" srcId="{4A87B772-1DDB-405B-A6BC-F55573672DD1}" destId="{B519CDB8-AD9C-46C8-A171-E72529824D3E}" srcOrd="0" destOrd="0" presId="urn:microsoft.com/office/officeart/2005/8/layout/hList9"/>
    <dgm:cxn modelId="{40B05492-B2C3-43AF-AEF4-BB5131284A13}" type="presParOf" srcId="{4A87B772-1DDB-405B-A6BC-F55573672DD1}" destId="{277950F1-FBC0-44E0-ABB7-ACC3839C27F7}" srcOrd="1" destOrd="0" presId="urn:microsoft.com/office/officeart/2005/8/layout/hList9"/>
    <dgm:cxn modelId="{101741D7-1F80-478A-8895-21693522DE9D}" type="presParOf" srcId="{7847CA96-5CD1-4051-A571-FC1193DEB53F}" destId="{B19CC02B-AA3D-4B8D-B660-1940F2E76839}" srcOrd="3" destOrd="0" presId="urn:microsoft.com/office/officeart/2005/8/layout/hList9"/>
    <dgm:cxn modelId="{127C1F07-D4FD-4FC8-824C-0C822EDEA0A0}" type="presParOf" srcId="{B19CC02B-AA3D-4B8D-B660-1940F2E76839}" destId="{C4946721-5B31-49D2-BB96-1DD15552D102}" srcOrd="0" destOrd="0" presId="urn:microsoft.com/office/officeart/2005/8/layout/hList9"/>
    <dgm:cxn modelId="{2BF9C587-7DE3-4771-BFD6-E2021E1F22B7}" type="presParOf" srcId="{B19CC02B-AA3D-4B8D-B660-1940F2E76839}" destId="{83985B9A-0789-4E5C-8E1D-9EABAA0A2367}" srcOrd="1" destOrd="0" presId="urn:microsoft.com/office/officeart/2005/8/layout/hList9"/>
    <dgm:cxn modelId="{F660212E-3908-4947-BE4E-66BDD978E2CF}" type="presParOf" srcId="{7847CA96-5CD1-4051-A571-FC1193DEB53F}" destId="{7FD73D5B-227A-4BB4-B6A0-60BCF95D9013}" srcOrd="4" destOrd="0" presId="urn:microsoft.com/office/officeart/2005/8/layout/hList9"/>
    <dgm:cxn modelId="{F3B36448-2E89-4686-AA31-6935BEAB31B9}" type="presParOf" srcId="{7FD73D5B-227A-4BB4-B6A0-60BCF95D9013}" destId="{F017A0AB-58C5-48CA-854A-614EBD36994D}" srcOrd="0" destOrd="0" presId="urn:microsoft.com/office/officeart/2005/8/layout/hList9"/>
    <dgm:cxn modelId="{960CC54C-C01D-46C9-98B0-890DC1A77F0E}" type="presParOf" srcId="{7FD73D5B-227A-4BB4-B6A0-60BCF95D9013}" destId="{42F640F9-46A2-4D67-888D-901E90A85964}" srcOrd="1" destOrd="0" presId="urn:microsoft.com/office/officeart/2005/8/layout/hList9"/>
    <dgm:cxn modelId="{6CE99A63-70C0-47C7-8981-D3F8F01C6198}" type="presParOf" srcId="{7847CA96-5CD1-4051-A571-FC1193DEB53F}" destId="{9ACB2235-62C1-4779-99CA-8BA0DDEB492E}" srcOrd="5" destOrd="0" presId="urn:microsoft.com/office/officeart/2005/8/layout/hList9"/>
    <dgm:cxn modelId="{A2B0480B-F340-4DC9-A197-71ACA161170D}" type="presParOf" srcId="{9ACB2235-62C1-4779-99CA-8BA0DDEB492E}" destId="{A86C665B-67AD-47BA-A059-C65A86C2962E}" srcOrd="0" destOrd="0" presId="urn:microsoft.com/office/officeart/2005/8/layout/hList9"/>
    <dgm:cxn modelId="{92CFF8EE-F997-47E9-8E6A-D31053EFB68A}" type="presParOf" srcId="{9ACB2235-62C1-4779-99CA-8BA0DDEB492E}" destId="{D629BF21-AA50-41CA-A02C-C2D79F355F6F}" srcOrd="1" destOrd="0" presId="urn:microsoft.com/office/officeart/2005/8/layout/hList9"/>
    <dgm:cxn modelId="{E259B375-8C31-4939-A4F8-F824F2083721}" type="presParOf" srcId="{7CB38E29-E8EB-4F96-BA60-311CA2EB6101}" destId="{D00D8394-3F91-4951-98C7-858E86B5B4DB}" srcOrd="17" destOrd="0" presId="urn:microsoft.com/office/officeart/2005/8/layout/hList9"/>
    <dgm:cxn modelId="{3DE2E147-E2A2-4383-AF83-E75ED452DFFD}" type="presParOf" srcId="{7CB38E29-E8EB-4F96-BA60-311CA2EB6101}" destId="{00406119-B969-412F-BFDC-5DF15996C7F2}" srcOrd="1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64179E-0397-4CA8-8BE3-DB28034A5192}"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GB"/>
        </a:p>
      </dgm:t>
    </dgm:pt>
    <dgm:pt modelId="{9E3F71E3-3578-49DA-8626-86D4A50BEC9A}">
      <dgm:prSet phldrT="[Text]"/>
      <dgm:spPr/>
      <dgm:t>
        <a:bodyPr/>
        <a:lstStyle/>
        <a:p>
          <a:r>
            <a:rPr lang="en-US" b="0" dirty="0"/>
            <a:t>Software Technology Park (STP) Scheme</a:t>
          </a:r>
          <a:endParaRPr lang="en-GB" b="0" dirty="0"/>
        </a:p>
      </dgm:t>
    </dgm:pt>
    <dgm:pt modelId="{B7601082-9910-4BB8-96B4-79BC52011CC3}" type="parTrans" cxnId="{56595688-35D4-4CBD-A5C3-455B55317F1B}">
      <dgm:prSet/>
      <dgm:spPr/>
      <dgm:t>
        <a:bodyPr/>
        <a:lstStyle/>
        <a:p>
          <a:endParaRPr lang="en-GB"/>
        </a:p>
      </dgm:t>
    </dgm:pt>
    <dgm:pt modelId="{0F3D59D0-E1B0-4734-B568-67E83041EA7A}" type="sibTrans" cxnId="{56595688-35D4-4CBD-A5C3-455B55317F1B}">
      <dgm:prSet/>
      <dgm:spPr/>
      <dgm:t>
        <a:bodyPr/>
        <a:lstStyle/>
        <a:p>
          <a:endParaRPr lang="en-GB"/>
        </a:p>
      </dgm:t>
    </dgm:pt>
    <dgm:pt modelId="{A73530AC-DAA7-4A27-AC3A-824C8C6F1904}">
      <dgm:prSet phldrT="[Text]"/>
      <dgm:spPr/>
      <dgm:t>
        <a:bodyPr/>
        <a:lstStyle/>
        <a:p>
          <a:r>
            <a:rPr lang="en-US" b="0" dirty="0"/>
            <a:t>Production Linked Incentive (PLI) Schemes</a:t>
          </a:r>
          <a:endParaRPr lang="en-GB" b="0" dirty="0"/>
        </a:p>
      </dgm:t>
    </dgm:pt>
    <dgm:pt modelId="{09151B8F-0934-482A-B4A4-CDE765EC3212}" type="parTrans" cxnId="{A0D36041-02F3-45CA-BEF0-3DEAD5A89A1E}">
      <dgm:prSet/>
      <dgm:spPr/>
      <dgm:t>
        <a:bodyPr/>
        <a:lstStyle/>
        <a:p>
          <a:endParaRPr lang="en-GB"/>
        </a:p>
      </dgm:t>
    </dgm:pt>
    <dgm:pt modelId="{8AA38AAC-10A8-4BAB-8E98-7F1735A0EE6A}" type="sibTrans" cxnId="{A0D36041-02F3-45CA-BEF0-3DEAD5A89A1E}">
      <dgm:prSet/>
      <dgm:spPr/>
      <dgm:t>
        <a:bodyPr/>
        <a:lstStyle/>
        <a:p>
          <a:endParaRPr lang="en-GB"/>
        </a:p>
      </dgm:t>
    </dgm:pt>
    <dgm:pt modelId="{D483C1EC-1B3D-4E0B-BBD9-301754B59EC3}">
      <dgm:prSet phldrT="[Text]"/>
      <dgm:spPr/>
      <dgm:t>
        <a:bodyPr/>
        <a:lstStyle/>
        <a:p>
          <a:r>
            <a:rPr lang="en-US" b="0" dirty="0"/>
            <a:t>State Data Center Policies</a:t>
          </a:r>
          <a:endParaRPr lang="en-GB" b="0" dirty="0"/>
        </a:p>
      </dgm:t>
    </dgm:pt>
    <dgm:pt modelId="{9E26771F-6D30-47BE-8021-401A71BBA556}" type="parTrans" cxnId="{9C5899DD-30B0-48DD-94A8-928F2E033703}">
      <dgm:prSet/>
      <dgm:spPr/>
      <dgm:t>
        <a:bodyPr/>
        <a:lstStyle/>
        <a:p>
          <a:endParaRPr lang="en-GB"/>
        </a:p>
      </dgm:t>
    </dgm:pt>
    <dgm:pt modelId="{6BA962DD-CCED-49FC-A555-D584DA0F06D1}" type="sibTrans" cxnId="{9C5899DD-30B0-48DD-94A8-928F2E033703}">
      <dgm:prSet/>
      <dgm:spPr/>
      <dgm:t>
        <a:bodyPr/>
        <a:lstStyle/>
        <a:p>
          <a:endParaRPr lang="en-GB"/>
        </a:p>
      </dgm:t>
    </dgm:pt>
    <dgm:pt modelId="{A371CE04-798F-4D2F-B725-2D49045964F7}">
      <dgm:prSet phldrT="[Text]"/>
      <dgm:spPr/>
      <dgm:t>
        <a:bodyPr/>
        <a:lstStyle/>
        <a:p>
          <a:r>
            <a:rPr lang="en-US" b="0"/>
            <a:t>Indian Semiconductor Mission</a:t>
          </a:r>
          <a:endParaRPr lang="en-GB" b="0" dirty="0"/>
        </a:p>
      </dgm:t>
    </dgm:pt>
    <dgm:pt modelId="{68696EE6-7994-4D2E-A73A-D9BA17ED0A7F}" type="parTrans" cxnId="{4DD6CC68-22F0-4433-8060-B9D81F2230AB}">
      <dgm:prSet/>
      <dgm:spPr/>
      <dgm:t>
        <a:bodyPr/>
        <a:lstStyle/>
        <a:p>
          <a:endParaRPr lang="en-GB"/>
        </a:p>
      </dgm:t>
    </dgm:pt>
    <dgm:pt modelId="{F466AA31-775D-4B2A-8F77-332474384A9F}" type="sibTrans" cxnId="{4DD6CC68-22F0-4433-8060-B9D81F2230AB}">
      <dgm:prSet/>
      <dgm:spPr/>
      <dgm:t>
        <a:bodyPr/>
        <a:lstStyle/>
        <a:p>
          <a:endParaRPr lang="en-GB"/>
        </a:p>
      </dgm:t>
    </dgm:pt>
    <dgm:pt modelId="{CF31F236-7E00-4D41-A960-146D7D1B6B83}">
      <dgm:prSet phldrT="[Text]"/>
      <dgm:spPr/>
      <dgm:t>
        <a:bodyPr/>
        <a:lstStyle/>
        <a:p>
          <a:r>
            <a:rPr lang="en-US" b="0" dirty="0"/>
            <a:t>Electronic Hardware Technology Park (EHTP) Scheme</a:t>
          </a:r>
          <a:endParaRPr lang="en-GB" b="0" dirty="0"/>
        </a:p>
      </dgm:t>
    </dgm:pt>
    <dgm:pt modelId="{17E79600-4E4D-4A8F-9FF0-E49525AFF320}" type="parTrans" cxnId="{6A9D9AAF-22EE-40F9-8E2E-8112735CF69E}">
      <dgm:prSet/>
      <dgm:spPr/>
      <dgm:t>
        <a:bodyPr/>
        <a:lstStyle/>
        <a:p>
          <a:endParaRPr lang="en-GB"/>
        </a:p>
      </dgm:t>
    </dgm:pt>
    <dgm:pt modelId="{E2B278D7-4D75-4E57-80F3-C90C86252F14}" type="sibTrans" cxnId="{6A9D9AAF-22EE-40F9-8E2E-8112735CF69E}">
      <dgm:prSet/>
      <dgm:spPr/>
      <dgm:t>
        <a:bodyPr/>
        <a:lstStyle/>
        <a:p>
          <a:endParaRPr lang="en-GB"/>
        </a:p>
      </dgm:t>
    </dgm:pt>
    <dgm:pt modelId="{4A79E006-41AA-4056-9915-B47FB49174C1}" type="pres">
      <dgm:prSet presAssocID="{9864179E-0397-4CA8-8BE3-DB28034A5192}" presName="linear" presStyleCnt="0">
        <dgm:presLayoutVars>
          <dgm:dir/>
          <dgm:animLvl val="lvl"/>
          <dgm:resizeHandles val="exact"/>
        </dgm:presLayoutVars>
      </dgm:prSet>
      <dgm:spPr/>
    </dgm:pt>
    <dgm:pt modelId="{D58F6616-AECD-424D-B937-A4B5C330F349}" type="pres">
      <dgm:prSet presAssocID="{9E3F71E3-3578-49DA-8626-86D4A50BEC9A}" presName="parentLin" presStyleCnt="0"/>
      <dgm:spPr/>
    </dgm:pt>
    <dgm:pt modelId="{7A229A4C-99EB-483B-9CBF-5FD00237C098}" type="pres">
      <dgm:prSet presAssocID="{9E3F71E3-3578-49DA-8626-86D4A50BEC9A}" presName="parentLeftMargin" presStyleLbl="node1" presStyleIdx="0" presStyleCnt="5"/>
      <dgm:spPr/>
    </dgm:pt>
    <dgm:pt modelId="{E49C52D4-0289-4771-9E9C-ACFD6635D5FE}" type="pres">
      <dgm:prSet presAssocID="{9E3F71E3-3578-49DA-8626-86D4A50BEC9A}" presName="parentText" presStyleLbl="node1" presStyleIdx="0" presStyleCnt="5">
        <dgm:presLayoutVars>
          <dgm:chMax val="0"/>
          <dgm:bulletEnabled val="1"/>
        </dgm:presLayoutVars>
      </dgm:prSet>
      <dgm:spPr/>
    </dgm:pt>
    <dgm:pt modelId="{6E4FC7C4-8F95-49E7-8829-A64ED601FFE6}" type="pres">
      <dgm:prSet presAssocID="{9E3F71E3-3578-49DA-8626-86D4A50BEC9A}" presName="negativeSpace" presStyleCnt="0"/>
      <dgm:spPr/>
    </dgm:pt>
    <dgm:pt modelId="{FC7BB876-7568-4A7F-B911-B487D8491C94}" type="pres">
      <dgm:prSet presAssocID="{9E3F71E3-3578-49DA-8626-86D4A50BEC9A}" presName="childText" presStyleLbl="conFgAcc1" presStyleIdx="0" presStyleCnt="5">
        <dgm:presLayoutVars>
          <dgm:bulletEnabled val="1"/>
        </dgm:presLayoutVars>
      </dgm:prSet>
      <dgm:spPr/>
    </dgm:pt>
    <dgm:pt modelId="{B0DF84B9-D912-4F9C-A5E8-32D9EBDA05A7}" type="pres">
      <dgm:prSet presAssocID="{0F3D59D0-E1B0-4734-B568-67E83041EA7A}" presName="spaceBetweenRectangles" presStyleCnt="0"/>
      <dgm:spPr/>
    </dgm:pt>
    <dgm:pt modelId="{F6705E45-CC4D-4421-AB68-BD56A29F8EE6}" type="pres">
      <dgm:prSet presAssocID="{CF31F236-7E00-4D41-A960-146D7D1B6B83}" presName="parentLin" presStyleCnt="0"/>
      <dgm:spPr/>
    </dgm:pt>
    <dgm:pt modelId="{535E2722-E75B-4511-92D7-5DB3BCCECFA3}" type="pres">
      <dgm:prSet presAssocID="{CF31F236-7E00-4D41-A960-146D7D1B6B83}" presName="parentLeftMargin" presStyleLbl="node1" presStyleIdx="0" presStyleCnt="5"/>
      <dgm:spPr/>
    </dgm:pt>
    <dgm:pt modelId="{35D2C0D7-6B88-4C14-9114-03773CF209BC}" type="pres">
      <dgm:prSet presAssocID="{CF31F236-7E00-4D41-A960-146D7D1B6B83}" presName="parentText" presStyleLbl="node1" presStyleIdx="1" presStyleCnt="5">
        <dgm:presLayoutVars>
          <dgm:chMax val="0"/>
          <dgm:bulletEnabled val="1"/>
        </dgm:presLayoutVars>
      </dgm:prSet>
      <dgm:spPr/>
    </dgm:pt>
    <dgm:pt modelId="{4F5E7AF7-2609-476F-A9B7-807351FD2086}" type="pres">
      <dgm:prSet presAssocID="{CF31F236-7E00-4D41-A960-146D7D1B6B83}" presName="negativeSpace" presStyleCnt="0"/>
      <dgm:spPr/>
    </dgm:pt>
    <dgm:pt modelId="{747A86F3-DF16-432F-900D-B038A0703401}" type="pres">
      <dgm:prSet presAssocID="{CF31F236-7E00-4D41-A960-146D7D1B6B83}" presName="childText" presStyleLbl="conFgAcc1" presStyleIdx="1" presStyleCnt="5">
        <dgm:presLayoutVars>
          <dgm:bulletEnabled val="1"/>
        </dgm:presLayoutVars>
      </dgm:prSet>
      <dgm:spPr/>
    </dgm:pt>
    <dgm:pt modelId="{6AEC3D50-0FD9-45B3-BEF1-C504FC1A4BEE}" type="pres">
      <dgm:prSet presAssocID="{E2B278D7-4D75-4E57-80F3-C90C86252F14}" presName="spaceBetweenRectangles" presStyleCnt="0"/>
      <dgm:spPr/>
    </dgm:pt>
    <dgm:pt modelId="{719DD95F-D5D9-4625-BBEC-E79A334982EE}" type="pres">
      <dgm:prSet presAssocID="{A371CE04-798F-4D2F-B725-2D49045964F7}" presName="parentLin" presStyleCnt="0"/>
      <dgm:spPr/>
    </dgm:pt>
    <dgm:pt modelId="{D7BCD8BB-2A6B-4DB5-9F35-4CB94D965D86}" type="pres">
      <dgm:prSet presAssocID="{A371CE04-798F-4D2F-B725-2D49045964F7}" presName="parentLeftMargin" presStyleLbl="node1" presStyleIdx="1" presStyleCnt="5"/>
      <dgm:spPr/>
    </dgm:pt>
    <dgm:pt modelId="{93B96F32-AD24-4CF3-8AFF-CB8D7B8C47DC}" type="pres">
      <dgm:prSet presAssocID="{A371CE04-798F-4D2F-B725-2D49045964F7}" presName="parentText" presStyleLbl="node1" presStyleIdx="2" presStyleCnt="5">
        <dgm:presLayoutVars>
          <dgm:chMax val="0"/>
          <dgm:bulletEnabled val="1"/>
        </dgm:presLayoutVars>
      </dgm:prSet>
      <dgm:spPr/>
    </dgm:pt>
    <dgm:pt modelId="{0E43EECB-00BF-46F0-976F-FE8C2DBB643B}" type="pres">
      <dgm:prSet presAssocID="{A371CE04-798F-4D2F-B725-2D49045964F7}" presName="negativeSpace" presStyleCnt="0"/>
      <dgm:spPr/>
    </dgm:pt>
    <dgm:pt modelId="{901CD8B6-9AEE-4F36-B918-428350117179}" type="pres">
      <dgm:prSet presAssocID="{A371CE04-798F-4D2F-B725-2D49045964F7}" presName="childText" presStyleLbl="conFgAcc1" presStyleIdx="2" presStyleCnt="5">
        <dgm:presLayoutVars>
          <dgm:bulletEnabled val="1"/>
        </dgm:presLayoutVars>
      </dgm:prSet>
      <dgm:spPr/>
    </dgm:pt>
    <dgm:pt modelId="{B490CB84-6BD7-4910-816E-2ECA29F47AF0}" type="pres">
      <dgm:prSet presAssocID="{F466AA31-775D-4B2A-8F77-332474384A9F}" presName="spaceBetweenRectangles" presStyleCnt="0"/>
      <dgm:spPr/>
    </dgm:pt>
    <dgm:pt modelId="{E7410824-3EDF-491A-A17A-E86CE811D5F7}" type="pres">
      <dgm:prSet presAssocID="{A73530AC-DAA7-4A27-AC3A-824C8C6F1904}" presName="parentLin" presStyleCnt="0"/>
      <dgm:spPr/>
    </dgm:pt>
    <dgm:pt modelId="{8746D018-C4F9-47CD-B9E3-FA5A8A41DD30}" type="pres">
      <dgm:prSet presAssocID="{A73530AC-DAA7-4A27-AC3A-824C8C6F1904}" presName="parentLeftMargin" presStyleLbl="node1" presStyleIdx="2" presStyleCnt="5"/>
      <dgm:spPr/>
    </dgm:pt>
    <dgm:pt modelId="{CD25D0A3-1D2D-40C3-9656-CE170C7BC37A}" type="pres">
      <dgm:prSet presAssocID="{A73530AC-DAA7-4A27-AC3A-824C8C6F1904}" presName="parentText" presStyleLbl="node1" presStyleIdx="3" presStyleCnt="5">
        <dgm:presLayoutVars>
          <dgm:chMax val="0"/>
          <dgm:bulletEnabled val="1"/>
        </dgm:presLayoutVars>
      </dgm:prSet>
      <dgm:spPr/>
    </dgm:pt>
    <dgm:pt modelId="{DF7D7FAF-AE22-4DF6-BAB4-C95DD4152355}" type="pres">
      <dgm:prSet presAssocID="{A73530AC-DAA7-4A27-AC3A-824C8C6F1904}" presName="negativeSpace" presStyleCnt="0"/>
      <dgm:spPr/>
    </dgm:pt>
    <dgm:pt modelId="{3FB46F98-6A15-4A0A-85F2-9120F70EDE17}" type="pres">
      <dgm:prSet presAssocID="{A73530AC-DAA7-4A27-AC3A-824C8C6F1904}" presName="childText" presStyleLbl="conFgAcc1" presStyleIdx="3" presStyleCnt="5">
        <dgm:presLayoutVars>
          <dgm:bulletEnabled val="1"/>
        </dgm:presLayoutVars>
      </dgm:prSet>
      <dgm:spPr/>
    </dgm:pt>
    <dgm:pt modelId="{B545BC36-CCD4-4E26-8906-151B0FC466DE}" type="pres">
      <dgm:prSet presAssocID="{8AA38AAC-10A8-4BAB-8E98-7F1735A0EE6A}" presName="spaceBetweenRectangles" presStyleCnt="0"/>
      <dgm:spPr/>
    </dgm:pt>
    <dgm:pt modelId="{42BFFFEB-EDE0-48FB-8039-310274C73BB8}" type="pres">
      <dgm:prSet presAssocID="{D483C1EC-1B3D-4E0B-BBD9-301754B59EC3}" presName="parentLin" presStyleCnt="0"/>
      <dgm:spPr/>
    </dgm:pt>
    <dgm:pt modelId="{D3E39B3F-9133-4E99-9A53-542DD48EDC7E}" type="pres">
      <dgm:prSet presAssocID="{D483C1EC-1B3D-4E0B-BBD9-301754B59EC3}" presName="parentLeftMargin" presStyleLbl="node1" presStyleIdx="3" presStyleCnt="5"/>
      <dgm:spPr/>
    </dgm:pt>
    <dgm:pt modelId="{082C5B9A-FE48-4B30-B94B-59615FF5564B}" type="pres">
      <dgm:prSet presAssocID="{D483C1EC-1B3D-4E0B-BBD9-301754B59EC3}" presName="parentText" presStyleLbl="node1" presStyleIdx="4" presStyleCnt="5">
        <dgm:presLayoutVars>
          <dgm:chMax val="0"/>
          <dgm:bulletEnabled val="1"/>
        </dgm:presLayoutVars>
      </dgm:prSet>
      <dgm:spPr/>
    </dgm:pt>
    <dgm:pt modelId="{2E364CCB-8282-4CB8-B567-09F28173A906}" type="pres">
      <dgm:prSet presAssocID="{D483C1EC-1B3D-4E0B-BBD9-301754B59EC3}" presName="negativeSpace" presStyleCnt="0"/>
      <dgm:spPr/>
    </dgm:pt>
    <dgm:pt modelId="{802421C2-9D82-4997-89E9-D21D64DF1BF1}" type="pres">
      <dgm:prSet presAssocID="{D483C1EC-1B3D-4E0B-BBD9-301754B59EC3}" presName="childText" presStyleLbl="conFgAcc1" presStyleIdx="4" presStyleCnt="5">
        <dgm:presLayoutVars>
          <dgm:bulletEnabled val="1"/>
        </dgm:presLayoutVars>
      </dgm:prSet>
      <dgm:spPr/>
    </dgm:pt>
  </dgm:ptLst>
  <dgm:cxnLst>
    <dgm:cxn modelId="{4299A903-C23C-42BB-A416-54070960D8BF}" type="presOf" srcId="{A73530AC-DAA7-4A27-AC3A-824C8C6F1904}" destId="{8746D018-C4F9-47CD-B9E3-FA5A8A41DD30}" srcOrd="0" destOrd="0" presId="urn:microsoft.com/office/officeart/2005/8/layout/list1"/>
    <dgm:cxn modelId="{A5B9E803-A3EB-4006-A1A3-36F02581EBF6}" type="presOf" srcId="{CF31F236-7E00-4D41-A960-146D7D1B6B83}" destId="{535E2722-E75B-4511-92D7-5DB3BCCECFA3}" srcOrd="0" destOrd="0" presId="urn:microsoft.com/office/officeart/2005/8/layout/list1"/>
    <dgm:cxn modelId="{AC480620-650C-4855-AEDB-4CD68004E0EE}" type="presOf" srcId="{D483C1EC-1B3D-4E0B-BBD9-301754B59EC3}" destId="{D3E39B3F-9133-4E99-9A53-542DD48EDC7E}" srcOrd="0" destOrd="0" presId="urn:microsoft.com/office/officeart/2005/8/layout/list1"/>
    <dgm:cxn modelId="{EEFFE525-7CA4-481C-88C1-DCF78A862348}" type="presOf" srcId="{A371CE04-798F-4D2F-B725-2D49045964F7}" destId="{93B96F32-AD24-4CF3-8AFF-CB8D7B8C47DC}" srcOrd="1" destOrd="0" presId="urn:microsoft.com/office/officeart/2005/8/layout/list1"/>
    <dgm:cxn modelId="{16717B35-E0B0-47A3-8A96-60D087B938A2}" type="presOf" srcId="{CF31F236-7E00-4D41-A960-146D7D1B6B83}" destId="{35D2C0D7-6B88-4C14-9114-03773CF209BC}" srcOrd="1" destOrd="0" presId="urn:microsoft.com/office/officeart/2005/8/layout/list1"/>
    <dgm:cxn modelId="{2942A039-520F-4CD8-8321-AA8912FAE80B}" type="presOf" srcId="{9864179E-0397-4CA8-8BE3-DB28034A5192}" destId="{4A79E006-41AA-4056-9915-B47FB49174C1}" srcOrd="0" destOrd="0" presId="urn:microsoft.com/office/officeart/2005/8/layout/list1"/>
    <dgm:cxn modelId="{A0D36041-02F3-45CA-BEF0-3DEAD5A89A1E}" srcId="{9864179E-0397-4CA8-8BE3-DB28034A5192}" destId="{A73530AC-DAA7-4A27-AC3A-824C8C6F1904}" srcOrd="3" destOrd="0" parTransId="{09151B8F-0934-482A-B4A4-CDE765EC3212}" sibTransId="{8AA38AAC-10A8-4BAB-8E98-7F1735A0EE6A}"/>
    <dgm:cxn modelId="{4DD6CC68-22F0-4433-8060-B9D81F2230AB}" srcId="{9864179E-0397-4CA8-8BE3-DB28034A5192}" destId="{A371CE04-798F-4D2F-B725-2D49045964F7}" srcOrd="2" destOrd="0" parTransId="{68696EE6-7994-4D2E-A73A-D9BA17ED0A7F}" sibTransId="{F466AA31-775D-4B2A-8F77-332474384A9F}"/>
    <dgm:cxn modelId="{889AEC6E-991B-4A32-9861-242EC40ABF31}" type="presOf" srcId="{9E3F71E3-3578-49DA-8626-86D4A50BEC9A}" destId="{E49C52D4-0289-4771-9E9C-ACFD6635D5FE}" srcOrd="1" destOrd="0" presId="urn:microsoft.com/office/officeart/2005/8/layout/list1"/>
    <dgm:cxn modelId="{3A227C57-833E-4400-A96B-95E70A462A07}" type="presOf" srcId="{D483C1EC-1B3D-4E0B-BBD9-301754B59EC3}" destId="{082C5B9A-FE48-4B30-B94B-59615FF5564B}" srcOrd="1" destOrd="0" presId="urn:microsoft.com/office/officeart/2005/8/layout/list1"/>
    <dgm:cxn modelId="{C1FCE27A-C428-4317-8363-9D6D8B8ECDB9}" type="presOf" srcId="{9E3F71E3-3578-49DA-8626-86D4A50BEC9A}" destId="{7A229A4C-99EB-483B-9CBF-5FD00237C098}" srcOrd="0" destOrd="0" presId="urn:microsoft.com/office/officeart/2005/8/layout/list1"/>
    <dgm:cxn modelId="{56595688-35D4-4CBD-A5C3-455B55317F1B}" srcId="{9864179E-0397-4CA8-8BE3-DB28034A5192}" destId="{9E3F71E3-3578-49DA-8626-86D4A50BEC9A}" srcOrd="0" destOrd="0" parTransId="{B7601082-9910-4BB8-96B4-79BC52011CC3}" sibTransId="{0F3D59D0-E1B0-4734-B568-67E83041EA7A}"/>
    <dgm:cxn modelId="{6A9D9AAF-22EE-40F9-8E2E-8112735CF69E}" srcId="{9864179E-0397-4CA8-8BE3-DB28034A5192}" destId="{CF31F236-7E00-4D41-A960-146D7D1B6B83}" srcOrd="1" destOrd="0" parTransId="{17E79600-4E4D-4A8F-9FF0-E49525AFF320}" sibTransId="{E2B278D7-4D75-4E57-80F3-C90C86252F14}"/>
    <dgm:cxn modelId="{7F3C37D5-A047-48F4-9D13-3C84E13367D9}" type="presOf" srcId="{A73530AC-DAA7-4A27-AC3A-824C8C6F1904}" destId="{CD25D0A3-1D2D-40C3-9656-CE170C7BC37A}" srcOrd="1" destOrd="0" presId="urn:microsoft.com/office/officeart/2005/8/layout/list1"/>
    <dgm:cxn modelId="{9C5899DD-30B0-48DD-94A8-928F2E033703}" srcId="{9864179E-0397-4CA8-8BE3-DB28034A5192}" destId="{D483C1EC-1B3D-4E0B-BBD9-301754B59EC3}" srcOrd="4" destOrd="0" parTransId="{9E26771F-6D30-47BE-8021-401A71BBA556}" sibTransId="{6BA962DD-CCED-49FC-A555-D584DA0F06D1}"/>
    <dgm:cxn modelId="{9D2B5FFB-104E-4425-B390-AE689F28AE1C}" type="presOf" srcId="{A371CE04-798F-4D2F-B725-2D49045964F7}" destId="{D7BCD8BB-2A6B-4DB5-9F35-4CB94D965D86}" srcOrd="0" destOrd="0" presId="urn:microsoft.com/office/officeart/2005/8/layout/list1"/>
    <dgm:cxn modelId="{E323AEA5-EE6B-4F21-9034-1E4CE287FEC2}" type="presParOf" srcId="{4A79E006-41AA-4056-9915-B47FB49174C1}" destId="{D58F6616-AECD-424D-B937-A4B5C330F349}" srcOrd="0" destOrd="0" presId="urn:microsoft.com/office/officeart/2005/8/layout/list1"/>
    <dgm:cxn modelId="{3164D8A5-B4FC-4F76-B88A-4999A0D1B314}" type="presParOf" srcId="{D58F6616-AECD-424D-B937-A4B5C330F349}" destId="{7A229A4C-99EB-483B-9CBF-5FD00237C098}" srcOrd="0" destOrd="0" presId="urn:microsoft.com/office/officeart/2005/8/layout/list1"/>
    <dgm:cxn modelId="{F7CBC32B-0A37-4C4A-B373-77B5CF25BBB6}" type="presParOf" srcId="{D58F6616-AECD-424D-B937-A4B5C330F349}" destId="{E49C52D4-0289-4771-9E9C-ACFD6635D5FE}" srcOrd="1" destOrd="0" presId="urn:microsoft.com/office/officeart/2005/8/layout/list1"/>
    <dgm:cxn modelId="{553634DA-049A-48E8-B860-06238F81ACE3}" type="presParOf" srcId="{4A79E006-41AA-4056-9915-B47FB49174C1}" destId="{6E4FC7C4-8F95-49E7-8829-A64ED601FFE6}" srcOrd="1" destOrd="0" presId="urn:microsoft.com/office/officeart/2005/8/layout/list1"/>
    <dgm:cxn modelId="{35D0628A-5A16-4323-8559-AE33C21D03DD}" type="presParOf" srcId="{4A79E006-41AA-4056-9915-B47FB49174C1}" destId="{FC7BB876-7568-4A7F-B911-B487D8491C94}" srcOrd="2" destOrd="0" presId="urn:microsoft.com/office/officeart/2005/8/layout/list1"/>
    <dgm:cxn modelId="{EE3BCEB9-C517-4487-B3E7-8F6A32DA4B01}" type="presParOf" srcId="{4A79E006-41AA-4056-9915-B47FB49174C1}" destId="{B0DF84B9-D912-4F9C-A5E8-32D9EBDA05A7}" srcOrd="3" destOrd="0" presId="urn:microsoft.com/office/officeart/2005/8/layout/list1"/>
    <dgm:cxn modelId="{F87FC948-C327-4993-9131-510EA2423FF7}" type="presParOf" srcId="{4A79E006-41AA-4056-9915-B47FB49174C1}" destId="{F6705E45-CC4D-4421-AB68-BD56A29F8EE6}" srcOrd="4" destOrd="0" presId="urn:microsoft.com/office/officeart/2005/8/layout/list1"/>
    <dgm:cxn modelId="{31407E06-F51D-4014-83F9-D5BB13C2F2D9}" type="presParOf" srcId="{F6705E45-CC4D-4421-AB68-BD56A29F8EE6}" destId="{535E2722-E75B-4511-92D7-5DB3BCCECFA3}" srcOrd="0" destOrd="0" presId="urn:microsoft.com/office/officeart/2005/8/layout/list1"/>
    <dgm:cxn modelId="{B75AA189-1909-4715-9857-7888AFE4BB41}" type="presParOf" srcId="{F6705E45-CC4D-4421-AB68-BD56A29F8EE6}" destId="{35D2C0D7-6B88-4C14-9114-03773CF209BC}" srcOrd="1" destOrd="0" presId="urn:microsoft.com/office/officeart/2005/8/layout/list1"/>
    <dgm:cxn modelId="{BDC2C06A-C662-4B91-8782-94C2D8829C9F}" type="presParOf" srcId="{4A79E006-41AA-4056-9915-B47FB49174C1}" destId="{4F5E7AF7-2609-476F-A9B7-807351FD2086}" srcOrd="5" destOrd="0" presId="urn:microsoft.com/office/officeart/2005/8/layout/list1"/>
    <dgm:cxn modelId="{FCE24500-3E0F-4D11-9910-42DA4FB9DB02}" type="presParOf" srcId="{4A79E006-41AA-4056-9915-B47FB49174C1}" destId="{747A86F3-DF16-432F-900D-B038A0703401}" srcOrd="6" destOrd="0" presId="urn:microsoft.com/office/officeart/2005/8/layout/list1"/>
    <dgm:cxn modelId="{D0FBEAF0-2489-4B45-BFE3-FB16CB3F496E}" type="presParOf" srcId="{4A79E006-41AA-4056-9915-B47FB49174C1}" destId="{6AEC3D50-0FD9-45B3-BEF1-C504FC1A4BEE}" srcOrd="7" destOrd="0" presId="urn:microsoft.com/office/officeart/2005/8/layout/list1"/>
    <dgm:cxn modelId="{1D05C8E6-7351-4EF4-87AB-05FF3578FA9C}" type="presParOf" srcId="{4A79E006-41AA-4056-9915-B47FB49174C1}" destId="{719DD95F-D5D9-4625-BBEC-E79A334982EE}" srcOrd="8" destOrd="0" presId="urn:microsoft.com/office/officeart/2005/8/layout/list1"/>
    <dgm:cxn modelId="{5319CDEE-B94F-4068-A2F3-631F8A3D6773}" type="presParOf" srcId="{719DD95F-D5D9-4625-BBEC-E79A334982EE}" destId="{D7BCD8BB-2A6B-4DB5-9F35-4CB94D965D86}" srcOrd="0" destOrd="0" presId="urn:microsoft.com/office/officeart/2005/8/layout/list1"/>
    <dgm:cxn modelId="{688A0F12-D053-4E26-BD18-CB30E9079217}" type="presParOf" srcId="{719DD95F-D5D9-4625-BBEC-E79A334982EE}" destId="{93B96F32-AD24-4CF3-8AFF-CB8D7B8C47DC}" srcOrd="1" destOrd="0" presId="urn:microsoft.com/office/officeart/2005/8/layout/list1"/>
    <dgm:cxn modelId="{FFD73DAD-EC51-44A6-B550-A1DD722BF62C}" type="presParOf" srcId="{4A79E006-41AA-4056-9915-B47FB49174C1}" destId="{0E43EECB-00BF-46F0-976F-FE8C2DBB643B}" srcOrd="9" destOrd="0" presId="urn:microsoft.com/office/officeart/2005/8/layout/list1"/>
    <dgm:cxn modelId="{8C7F4240-4C06-4B32-BBA4-34DD598E3B7D}" type="presParOf" srcId="{4A79E006-41AA-4056-9915-B47FB49174C1}" destId="{901CD8B6-9AEE-4F36-B918-428350117179}" srcOrd="10" destOrd="0" presId="urn:microsoft.com/office/officeart/2005/8/layout/list1"/>
    <dgm:cxn modelId="{B4E469C8-2D5E-420C-9F7D-5AD9D36BA4ED}" type="presParOf" srcId="{4A79E006-41AA-4056-9915-B47FB49174C1}" destId="{B490CB84-6BD7-4910-816E-2ECA29F47AF0}" srcOrd="11" destOrd="0" presId="urn:microsoft.com/office/officeart/2005/8/layout/list1"/>
    <dgm:cxn modelId="{394F4202-C6EE-46FB-97B0-9DA886D7F2BF}" type="presParOf" srcId="{4A79E006-41AA-4056-9915-B47FB49174C1}" destId="{E7410824-3EDF-491A-A17A-E86CE811D5F7}" srcOrd="12" destOrd="0" presId="urn:microsoft.com/office/officeart/2005/8/layout/list1"/>
    <dgm:cxn modelId="{B9AFDFA9-3B1C-42C7-9307-25135046541E}" type="presParOf" srcId="{E7410824-3EDF-491A-A17A-E86CE811D5F7}" destId="{8746D018-C4F9-47CD-B9E3-FA5A8A41DD30}" srcOrd="0" destOrd="0" presId="urn:microsoft.com/office/officeart/2005/8/layout/list1"/>
    <dgm:cxn modelId="{81CFF5E6-1B24-43BF-A384-FF9DFE5287F8}" type="presParOf" srcId="{E7410824-3EDF-491A-A17A-E86CE811D5F7}" destId="{CD25D0A3-1D2D-40C3-9656-CE170C7BC37A}" srcOrd="1" destOrd="0" presId="urn:microsoft.com/office/officeart/2005/8/layout/list1"/>
    <dgm:cxn modelId="{F2DE0EC0-BF3C-464F-A65D-05D3E76D7450}" type="presParOf" srcId="{4A79E006-41AA-4056-9915-B47FB49174C1}" destId="{DF7D7FAF-AE22-4DF6-BAB4-C95DD4152355}" srcOrd="13" destOrd="0" presId="urn:microsoft.com/office/officeart/2005/8/layout/list1"/>
    <dgm:cxn modelId="{70EFBF4F-B16F-40B1-94A8-D9F5E207BFCA}" type="presParOf" srcId="{4A79E006-41AA-4056-9915-B47FB49174C1}" destId="{3FB46F98-6A15-4A0A-85F2-9120F70EDE17}" srcOrd="14" destOrd="0" presId="urn:microsoft.com/office/officeart/2005/8/layout/list1"/>
    <dgm:cxn modelId="{3F786657-15C4-4627-B615-C11853300678}" type="presParOf" srcId="{4A79E006-41AA-4056-9915-B47FB49174C1}" destId="{B545BC36-CCD4-4E26-8906-151B0FC466DE}" srcOrd="15" destOrd="0" presId="urn:microsoft.com/office/officeart/2005/8/layout/list1"/>
    <dgm:cxn modelId="{F5EA4CD2-710B-4238-ABE8-343B9E113B8A}" type="presParOf" srcId="{4A79E006-41AA-4056-9915-B47FB49174C1}" destId="{42BFFFEB-EDE0-48FB-8039-310274C73BB8}" srcOrd="16" destOrd="0" presId="urn:microsoft.com/office/officeart/2005/8/layout/list1"/>
    <dgm:cxn modelId="{D90FBA17-99A8-4E7E-8A56-DAAAF6A25925}" type="presParOf" srcId="{42BFFFEB-EDE0-48FB-8039-310274C73BB8}" destId="{D3E39B3F-9133-4E99-9A53-542DD48EDC7E}" srcOrd="0" destOrd="0" presId="urn:microsoft.com/office/officeart/2005/8/layout/list1"/>
    <dgm:cxn modelId="{059F4C6D-B72A-4DFB-BEA5-83FAF2A09D44}" type="presParOf" srcId="{42BFFFEB-EDE0-48FB-8039-310274C73BB8}" destId="{082C5B9A-FE48-4B30-B94B-59615FF5564B}" srcOrd="1" destOrd="0" presId="urn:microsoft.com/office/officeart/2005/8/layout/list1"/>
    <dgm:cxn modelId="{A7CEB3A1-0E7B-4A6A-99DB-D540B65DDF7F}" type="presParOf" srcId="{4A79E006-41AA-4056-9915-B47FB49174C1}" destId="{2E364CCB-8282-4CB8-B567-09F28173A906}" srcOrd="17" destOrd="0" presId="urn:microsoft.com/office/officeart/2005/8/layout/list1"/>
    <dgm:cxn modelId="{30EF3F34-E6E3-470A-9B49-C7607B02C1D2}" type="presParOf" srcId="{4A79E006-41AA-4056-9915-B47FB49174C1}" destId="{802421C2-9D82-4997-89E9-D21D64DF1BF1}"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2CA30-7823-4146-8896-8A2E222587EC}">
      <dsp:nvSpPr>
        <dsp:cNvPr id="0" name=""/>
        <dsp:cNvSpPr/>
      </dsp:nvSpPr>
      <dsp:spPr>
        <a:xfrm>
          <a:off x="0" y="199402"/>
          <a:ext cx="8128000" cy="277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0A27C2-9840-4054-BA1D-785BAB2068F1}">
      <dsp:nvSpPr>
        <dsp:cNvPr id="0" name=""/>
        <dsp:cNvSpPr/>
      </dsp:nvSpPr>
      <dsp:spPr>
        <a:xfrm>
          <a:off x="396873" y="75151"/>
          <a:ext cx="5689600" cy="3247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488950">
            <a:lnSpc>
              <a:spcPct val="90000"/>
            </a:lnSpc>
            <a:spcBef>
              <a:spcPct val="0"/>
            </a:spcBef>
            <a:spcAft>
              <a:spcPct val="35000"/>
            </a:spcAft>
            <a:buNone/>
          </a:pPr>
          <a:r>
            <a:rPr lang="en-US" sz="1100" kern="1200" dirty="0"/>
            <a:t>Manufacturing</a:t>
          </a:r>
          <a:endParaRPr lang="en-GB" sz="1100" kern="1200" dirty="0"/>
        </a:p>
      </dsp:txBody>
      <dsp:txXfrm>
        <a:off x="412725" y="91003"/>
        <a:ext cx="5657896" cy="293016"/>
      </dsp:txXfrm>
    </dsp:sp>
    <dsp:sp modelId="{8803F549-415B-4273-BE9B-08A8F4623E0F}">
      <dsp:nvSpPr>
        <dsp:cNvPr id="0" name=""/>
        <dsp:cNvSpPr/>
      </dsp:nvSpPr>
      <dsp:spPr>
        <a:xfrm>
          <a:off x="0" y="698362"/>
          <a:ext cx="8128000" cy="277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F794FD-941C-4A09-90D0-7C99748728EF}">
      <dsp:nvSpPr>
        <dsp:cNvPr id="0" name=""/>
        <dsp:cNvSpPr/>
      </dsp:nvSpPr>
      <dsp:spPr>
        <a:xfrm>
          <a:off x="396873" y="536002"/>
          <a:ext cx="5689600" cy="3247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488950">
            <a:lnSpc>
              <a:spcPct val="90000"/>
            </a:lnSpc>
            <a:spcBef>
              <a:spcPct val="0"/>
            </a:spcBef>
            <a:spcAft>
              <a:spcPct val="35000"/>
            </a:spcAft>
            <a:buNone/>
          </a:pPr>
          <a:r>
            <a:rPr lang="en-US" sz="1100" kern="1200" dirty="0"/>
            <a:t>IT/ITeS</a:t>
          </a:r>
          <a:endParaRPr lang="en-GB" sz="1100" kern="1200" dirty="0"/>
        </a:p>
      </dsp:txBody>
      <dsp:txXfrm>
        <a:off x="412725" y="551854"/>
        <a:ext cx="5657896" cy="293016"/>
      </dsp:txXfrm>
    </dsp:sp>
    <dsp:sp modelId="{8E4E1C05-9029-407C-BFBB-20325C40E260}">
      <dsp:nvSpPr>
        <dsp:cNvPr id="0" name=""/>
        <dsp:cNvSpPr/>
      </dsp:nvSpPr>
      <dsp:spPr>
        <a:xfrm>
          <a:off x="0" y="1197322"/>
          <a:ext cx="8128000" cy="277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595212-2604-46CD-8AF5-E74895FCF7E9}">
      <dsp:nvSpPr>
        <dsp:cNvPr id="0" name=""/>
        <dsp:cNvSpPr/>
      </dsp:nvSpPr>
      <dsp:spPr>
        <a:xfrm>
          <a:off x="377826" y="1034962"/>
          <a:ext cx="5689600" cy="3247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488950">
            <a:lnSpc>
              <a:spcPct val="90000"/>
            </a:lnSpc>
            <a:spcBef>
              <a:spcPct val="0"/>
            </a:spcBef>
            <a:spcAft>
              <a:spcPct val="35000"/>
            </a:spcAft>
            <a:buNone/>
          </a:pPr>
          <a:r>
            <a:rPr lang="en-US" sz="1100" kern="1200" dirty="0"/>
            <a:t>Telecom Services</a:t>
          </a:r>
          <a:endParaRPr lang="en-GB" sz="1100" kern="1200" dirty="0"/>
        </a:p>
      </dsp:txBody>
      <dsp:txXfrm>
        <a:off x="393678" y="1050814"/>
        <a:ext cx="5657896" cy="293016"/>
      </dsp:txXfrm>
    </dsp:sp>
    <dsp:sp modelId="{F1B31B8E-9131-4C8E-82ED-8837F83C63EA}">
      <dsp:nvSpPr>
        <dsp:cNvPr id="0" name=""/>
        <dsp:cNvSpPr/>
      </dsp:nvSpPr>
      <dsp:spPr>
        <a:xfrm>
          <a:off x="0" y="1696282"/>
          <a:ext cx="8128000" cy="277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675444-BA51-4B02-AC86-4E15697F944E}">
      <dsp:nvSpPr>
        <dsp:cNvPr id="0" name=""/>
        <dsp:cNvSpPr/>
      </dsp:nvSpPr>
      <dsp:spPr>
        <a:xfrm>
          <a:off x="406400" y="1533922"/>
          <a:ext cx="5689600" cy="3247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488950">
            <a:lnSpc>
              <a:spcPct val="90000"/>
            </a:lnSpc>
            <a:spcBef>
              <a:spcPct val="0"/>
            </a:spcBef>
            <a:spcAft>
              <a:spcPct val="35000"/>
            </a:spcAft>
            <a:buNone/>
          </a:pPr>
          <a:r>
            <a:rPr lang="en-US" sz="1100" kern="1200" dirty="0"/>
            <a:t>Manufacturing of Components and Sub-Systems for Satellites</a:t>
          </a:r>
          <a:endParaRPr lang="en-GB" sz="1100" kern="1200" dirty="0"/>
        </a:p>
      </dsp:txBody>
      <dsp:txXfrm>
        <a:off x="422252" y="1549774"/>
        <a:ext cx="5657896" cy="293016"/>
      </dsp:txXfrm>
    </dsp:sp>
    <dsp:sp modelId="{904972E2-BF09-4FDF-A3C0-585A382E21E2}">
      <dsp:nvSpPr>
        <dsp:cNvPr id="0" name=""/>
        <dsp:cNvSpPr/>
      </dsp:nvSpPr>
      <dsp:spPr>
        <a:xfrm>
          <a:off x="0" y="2195242"/>
          <a:ext cx="8128000" cy="2772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22BEB0-AD36-4CFE-BAE0-93090F1603DA}">
      <dsp:nvSpPr>
        <dsp:cNvPr id="0" name=""/>
        <dsp:cNvSpPr/>
      </dsp:nvSpPr>
      <dsp:spPr>
        <a:xfrm>
          <a:off x="406400" y="2032882"/>
          <a:ext cx="5689600" cy="3247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488950">
            <a:lnSpc>
              <a:spcPct val="90000"/>
            </a:lnSpc>
            <a:spcBef>
              <a:spcPct val="0"/>
            </a:spcBef>
            <a:spcAft>
              <a:spcPct val="35000"/>
            </a:spcAft>
            <a:buNone/>
          </a:pPr>
          <a:r>
            <a:rPr lang="en-US" sz="1100" kern="1200" dirty="0"/>
            <a:t>Pharma – Greenfield Projects </a:t>
          </a:r>
          <a:endParaRPr lang="en-GB" sz="1100" kern="1200" dirty="0"/>
        </a:p>
      </dsp:txBody>
      <dsp:txXfrm>
        <a:off x="422252" y="2048734"/>
        <a:ext cx="5657896" cy="293016"/>
      </dsp:txXfrm>
    </dsp:sp>
    <dsp:sp modelId="{F3BE24B4-FA2C-4276-B0BC-16B5F7C5363A}">
      <dsp:nvSpPr>
        <dsp:cNvPr id="0" name=""/>
        <dsp:cNvSpPr/>
      </dsp:nvSpPr>
      <dsp:spPr>
        <a:xfrm>
          <a:off x="0" y="2694202"/>
          <a:ext cx="8128000" cy="277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F4BDC1-6B20-4FBE-8294-9361F298B78F}">
      <dsp:nvSpPr>
        <dsp:cNvPr id="0" name=""/>
        <dsp:cNvSpPr/>
      </dsp:nvSpPr>
      <dsp:spPr>
        <a:xfrm>
          <a:off x="406400" y="2531842"/>
          <a:ext cx="5689600" cy="3247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488950">
            <a:lnSpc>
              <a:spcPct val="90000"/>
            </a:lnSpc>
            <a:spcBef>
              <a:spcPct val="0"/>
            </a:spcBef>
            <a:spcAft>
              <a:spcPct val="35000"/>
            </a:spcAft>
            <a:buNone/>
          </a:pPr>
          <a:r>
            <a:rPr lang="en-US" sz="1100" kern="1200" dirty="0"/>
            <a:t>Mining and Mineral Exploration (except Titanium)</a:t>
          </a:r>
          <a:endParaRPr lang="en-GB" sz="1100" kern="1200" dirty="0"/>
        </a:p>
      </dsp:txBody>
      <dsp:txXfrm>
        <a:off x="422252" y="2547694"/>
        <a:ext cx="5657896" cy="293016"/>
      </dsp:txXfrm>
    </dsp:sp>
    <dsp:sp modelId="{2311C232-E287-4938-ACB5-17393E08AB26}">
      <dsp:nvSpPr>
        <dsp:cNvPr id="0" name=""/>
        <dsp:cNvSpPr/>
      </dsp:nvSpPr>
      <dsp:spPr>
        <a:xfrm>
          <a:off x="0" y="3193162"/>
          <a:ext cx="8128000" cy="277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9694E1-D0C6-473F-8405-793BF5ED9FDF}">
      <dsp:nvSpPr>
        <dsp:cNvPr id="0" name=""/>
        <dsp:cNvSpPr/>
      </dsp:nvSpPr>
      <dsp:spPr>
        <a:xfrm>
          <a:off x="406400" y="3030802"/>
          <a:ext cx="5689600" cy="3247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488950">
            <a:lnSpc>
              <a:spcPct val="90000"/>
            </a:lnSpc>
            <a:spcBef>
              <a:spcPct val="0"/>
            </a:spcBef>
            <a:spcAft>
              <a:spcPct val="35000"/>
            </a:spcAft>
            <a:buNone/>
          </a:pPr>
          <a:r>
            <a:rPr lang="en-US" sz="1100" kern="1200" dirty="0"/>
            <a:t>Railway Infrastructure</a:t>
          </a:r>
          <a:endParaRPr lang="en-GB" sz="1100" kern="1200" dirty="0"/>
        </a:p>
      </dsp:txBody>
      <dsp:txXfrm>
        <a:off x="422252" y="3046654"/>
        <a:ext cx="5657896" cy="293016"/>
      </dsp:txXfrm>
    </dsp:sp>
    <dsp:sp modelId="{BDD6A6D5-34AF-427E-BF4D-ACF29E1AB214}">
      <dsp:nvSpPr>
        <dsp:cNvPr id="0" name=""/>
        <dsp:cNvSpPr/>
      </dsp:nvSpPr>
      <dsp:spPr>
        <a:xfrm>
          <a:off x="0" y="3692122"/>
          <a:ext cx="8128000" cy="277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BCEC99-0CC0-46DF-8BA9-8FADE1B50C70}">
      <dsp:nvSpPr>
        <dsp:cNvPr id="0" name=""/>
        <dsp:cNvSpPr/>
      </dsp:nvSpPr>
      <dsp:spPr>
        <a:xfrm>
          <a:off x="406400" y="3529762"/>
          <a:ext cx="5689600" cy="3247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488950">
            <a:lnSpc>
              <a:spcPct val="90000"/>
            </a:lnSpc>
            <a:spcBef>
              <a:spcPct val="0"/>
            </a:spcBef>
            <a:spcAft>
              <a:spcPct val="35000"/>
            </a:spcAft>
            <a:buNone/>
          </a:pPr>
          <a:r>
            <a:rPr lang="en-US" sz="1100" kern="1200" dirty="0"/>
            <a:t>Single Brand Retail Trading</a:t>
          </a:r>
          <a:endParaRPr lang="en-GB" sz="1100" kern="1200" dirty="0"/>
        </a:p>
      </dsp:txBody>
      <dsp:txXfrm>
        <a:off x="422252" y="3545614"/>
        <a:ext cx="5657896" cy="293016"/>
      </dsp:txXfrm>
    </dsp:sp>
    <dsp:sp modelId="{A6600AA8-632C-44BF-A7F2-9AE4C7EE7D02}">
      <dsp:nvSpPr>
        <dsp:cNvPr id="0" name=""/>
        <dsp:cNvSpPr/>
      </dsp:nvSpPr>
      <dsp:spPr>
        <a:xfrm>
          <a:off x="0" y="4191082"/>
          <a:ext cx="8128000" cy="277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C1DA73-9267-4613-87C5-DC0F3F1788D2}">
      <dsp:nvSpPr>
        <dsp:cNvPr id="0" name=""/>
        <dsp:cNvSpPr/>
      </dsp:nvSpPr>
      <dsp:spPr>
        <a:xfrm>
          <a:off x="406400" y="4028722"/>
          <a:ext cx="5689600" cy="3247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488950">
            <a:lnSpc>
              <a:spcPct val="90000"/>
            </a:lnSpc>
            <a:spcBef>
              <a:spcPct val="0"/>
            </a:spcBef>
            <a:spcAft>
              <a:spcPct val="35000"/>
            </a:spcAft>
            <a:buNone/>
          </a:pPr>
          <a:r>
            <a:rPr lang="en-US" sz="1100" kern="1200" dirty="0"/>
            <a:t>Marketplace Model of E-Commerce</a:t>
          </a:r>
          <a:endParaRPr lang="en-GB" sz="1100" kern="1200" dirty="0"/>
        </a:p>
      </dsp:txBody>
      <dsp:txXfrm>
        <a:off x="422252" y="4044574"/>
        <a:ext cx="5657896" cy="293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2CA30-7823-4146-8896-8A2E222587EC}">
      <dsp:nvSpPr>
        <dsp:cNvPr id="0" name=""/>
        <dsp:cNvSpPr/>
      </dsp:nvSpPr>
      <dsp:spPr>
        <a:xfrm>
          <a:off x="0" y="297010"/>
          <a:ext cx="8128000" cy="75757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270764" rIns="630823"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74% under Automatic Route</a:t>
          </a:r>
          <a:endParaRPr lang="en-GB" sz="1300" kern="1200" dirty="0"/>
        </a:p>
        <a:p>
          <a:pPr marL="114300" lvl="1" indent="-114300" algn="l" defTabSz="577850">
            <a:lnSpc>
              <a:spcPct val="90000"/>
            </a:lnSpc>
            <a:spcBef>
              <a:spcPct val="0"/>
            </a:spcBef>
            <a:spcAft>
              <a:spcPct val="15000"/>
            </a:spcAft>
            <a:buChar char="•"/>
          </a:pPr>
          <a:r>
            <a:rPr lang="en-US" sz="1300" kern="1200" dirty="0"/>
            <a:t>Beyond 74% under Government Route</a:t>
          </a:r>
          <a:endParaRPr lang="en-GB" sz="1300" kern="1200" dirty="0"/>
        </a:p>
      </dsp:txBody>
      <dsp:txXfrm>
        <a:off x="0" y="297010"/>
        <a:ext cx="8128000" cy="757575"/>
      </dsp:txXfrm>
    </dsp:sp>
    <dsp:sp modelId="{4B0A27C2-9840-4054-BA1D-785BAB2068F1}">
      <dsp:nvSpPr>
        <dsp:cNvPr id="0" name=""/>
        <dsp:cNvSpPr/>
      </dsp:nvSpPr>
      <dsp:spPr>
        <a:xfrm>
          <a:off x="406400" y="105130"/>
          <a:ext cx="5689600"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577850">
            <a:lnSpc>
              <a:spcPct val="90000"/>
            </a:lnSpc>
            <a:spcBef>
              <a:spcPct val="0"/>
            </a:spcBef>
            <a:spcAft>
              <a:spcPct val="35000"/>
            </a:spcAft>
            <a:buNone/>
          </a:pPr>
          <a:r>
            <a:rPr lang="en-US" sz="1300" kern="1200" dirty="0" err="1"/>
            <a:t>Defence</a:t>
          </a:r>
          <a:endParaRPr lang="en-GB" sz="1300" kern="1200" dirty="0"/>
        </a:p>
      </dsp:txBody>
      <dsp:txXfrm>
        <a:off x="425134" y="123864"/>
        <a:ext cx="5652132" cy="346292"/>
      </dsp:txXfrm>
    </dsp:sp>
    <dsp:sp modelId="{73EC9BBA-CE29-4D12-9CDE-E77AFD2F7887}">
      <dsp:nvSpPr>
        <dsp:cNvPr id="0" name=""/>
        <dsp:cNvSpPr/>
      </dsp:nvSpPr>
      <dsp:spPr>
        <a:xfrm>
          <a:off x="0" y="1316666"/>
          <a:ext cx="8128000" cy="757575"/>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270764" rIns="630823"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74% under Automatic Route </a:t>
          </a:r>
          <a:endParaRPr lang="en-GB" sz="1300" kern="1200" dirty="0"/>
        </a:p>
        <a:p>
          <a:pPr marL="114300" lvl="1" indent="-114300" algn="l" defTabSz="577850">
            <a:lnSpc>
              <a:spcPct val="90000"/>
            </a:lnSpc>
            <a:spcBef>
              <a:spcPct val="0"/>
            </a:spcBef>
            <a:spcAft>
              <a:spcPct val="15000"/>
            </a:spcAft>
            <a:buChar char="•"/>
          </a:pPr>
          <a:r>
            <a:rPr lang="en-US" sz="1300" kern="1200" dirty="0"/>
            <a:t>Beyond 74% under Automatic Route</a:t>
          </a:r>
          <a:endParaRPr lang="en-GB" sz="1300" kern="1200" dirty="0"/>
        </a:p>
      </dsp:txBody>
      <dsp:txXfrm>
        <a:off x="0" y="1316666"/>
        <a:ext cx="8128000" cy="757575"/>
      </dsp:txXfrm>
    </dsp:sp>
    <dsp:sp modelId="{1A0B193D-3E11-4D22-AAD3-DA294A7D3851}">
      <dsp:nvSpPr>
        <dsp:cNvPr id="0" name=""/>
        <dsp:cNvSpPr/>
      </dsp:nvSpPr>
      <dsp:spPr>
        <a:xfrm>
          <a:off x="406400" y="1124786"/>
          <a:ext cx="5689600" cy="3837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577850">
            <a:lnSpc>
              <a:spcPct val="90000"/>
            </a:lnSpc>
            <a:spcBef>
              <a:spcPct val="0"/>
            </a:spcBef>
            <a:spcAft>
              <a:spcPct val="35000"/>
            </a:spcAft>
            <a:buNone/>
          </a:pPr>
          <a:r>
            <a:rPr lang="en-US" sz="1300" kern="1200" dirty="0"/>
            <a:t>Satellite Manufacturing &amp; Operation</a:t>
          </a:r>
          <a:endParaRPr lang="en-GB" sz="1300" kern="1200" dirty="0"/>
        </a:p>
      </dsp:txBody>
      <dsp:txXfrm>
        <a:off x="425134" y="1143520"/>
        <a:ext cx="5652132" cy="346292"/>
      </dsp:txXfrm>
    </dsp:sp>
    <dsp:sp modelId="{49AF1765-3014-4AA3-BF55-FE1947CDB413}">
      <dsp:nvSpPr>
        <dsp:cNvPr id="0" name=""/>
        <dsp:cNvSpPr/>
      </dsp:nvSpPr>
      <dsp:spPr>
        <a:xfrm>
          <a:off x="0" y="2336320"/>
          <a:ext cx="8128000" cy="757575"/>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270764" rIns="630823"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49% under Automatic Route and beyond 49% under Government Route</a:t>
          </a:r>
          <a:endParaRPr lang="en-GB" sz="1300" kern="1200" dirty="0"/>
        </a:p>
        <a:p>
          <a:pPr marL="114300" lvl="1" indent="-114300" algn="l" defTabSz="577850">
            <a:lnSpc>
              <a:spcPct val="90000"/>
            </a:lnSpc>
            <a:spcBef>
              <a:spcPct val="0"/>
            </a:spcBef>
            <a:spcAft>
              <a:spcPct val="15000"/>
            </a:spcAft>
            <a:buChar char="•"/>
          </a:pPr>
          <a:r>
            <a:rPr lang="en-US" sz="1300" kern="1200" dirty="0"/>
            <a:t>However, 100% under Automatic Route for Non-Resident Indians</a:t>
          </a:r>
          <a:endParaRPr lang="en-GB" sz="1300" kern="1200" dirty="0"/>
        </a:p>
      </dsp:txBody>
      <dsp:txXfrm>
        <a:off x="0" y="2336320"/>
        <a:ext cx="8128000" cy="757575"/>
      </dsp:txXfrm>
    </dsp:sp>
    <dsp:sp modelId="{0AB68AEB-97CF-49E5-925C-C496CF6A85B4}">
      <dsp:nvSpPr>
        <dsp:cNvPr id="0" name=""/>
        <dsp:cNvSpPr/>
      </dsp:nvSpPr>
      <dsp:spPr>
        <a:xfrm>
          <a:off x="406400" y="2144441"/>
          <a:ext cx="5689600" cy="3837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577850">
            <a:lnSpc>
              <a:spcPct val="90000"/>
            </a:lnSpc>
            <a:spcBef>
              <a:spcPct val="0"/>
            </a:spcBef>
            <a:spcAft>
              <a:spcPct val="35000"/>
            </a:spcAft>
            <a:buNone/>
          </a:pPr>
          <a:r>
            <a:rPr lang="en-US" sz="1300" kern="1200" dirty="0"/>
            <a:t>Scheduled Air Transportation Services</a:t>
          </a:r>
          <a:endParaRPr lang="en-GB" sz="1300" kern="1200" dirty="0"/>
        </a:p>
      </dsp:txBody>
      <dsp:txXfrm>
        <a:off x="425134" y="2163175"/>
        <a:ext cx="5652132" cy="346292"/>
      </dsp:txXfrm>
    </dsp:sp>
    <dsp:sp modelId="{49F82E85-9CC9-4034-9A87-5AF1915D3DF2}">
      <dsp:nvSpPr>
        <dsp:cNvPr id="0" name=""/>
        <dsp:cNvSpPr/>
      </dsp:nvSpPr>
      <dsp:spPr>
        <a:xfrm>
          <a:off x="0" y="3355976"/>
          <a:ext cx="8128000" cy="75757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270764" rIns="630823"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74% under Automatic Route</a:t>
          </a:r>
          <a:endParaRPr lang="en-GB" sz="1300" kern="1200" dirty="0"/>
        </a:p>
        <a:p>
          <a:pPr marL="114300" lvl="1" indent="-114300" algn="l" defTabSz="577850">
            <a:lnSpc>
              <a:spcPct val="90000"/>
            </a:lnSpc>
            <a:spcBef>
              <a:spcPct val="0"/>
            </a:spcBef>
            <a:spcAft>
              <a:spcPct val="15000"/>
            </a:spcAft>
            <a:buChar char="•"/>
          </a:pPr>
          <a:r>
            <a:rPr lang="en-US" sz="1300" kern="1200" dirty="0"/>
            <a:t>Beyond 74% under Government Route</a:t>
          </a:r>
          <a:endParaRPr lang="en-GB" sz="1300" kern="1200" dirty="0"/>
        </a:p>
      </dsp:txBody>
      <dsp:txXfrm>
        <a:off x="0" y="3355976"/>
        <a:ext cx="8128000" cy="757575"/>
      </dsp:txXfrm>
    </dsp:sp>
    <dsp:sp modelId="{401C9EBE-42E4-4240-86AF-43A928D8A5A0}">
      <dsp:nvSpPr>
        <dsp:cNvPr id="0" name=""/>
        <dsp:cNvSpPr/>
      </dsp:nvSpPr>
      <dsp:spPr>
        <a:xfrm>
          <a:off x="406400" y="3164096"/>
          <a:ext cx="5689600" cy="3837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577850">
            <a:lnSpc>
              <a:spcPct val="90000"/>
            </a:lnSpc>
            <a:spcBef>
              <a:spcPct val="0"/>
            </a:spcBef>
            <a:spcAft>
              <a:spcPct val="35000"/>
            </a:spcAft>
            <a:buNone/>
          </a:pPr>
          <a:r>
            <a:rPr lang="en-US" sz="1300" kern="1200" dirty="0"/>
            <a:t>Pharma – Brownfield Projects</a:t>
          </a:r>
          <a:endParaRPr lang="en-GB" sz="1300" kern="1200" dirty="0"/>
        </a:p>
      </dsp:txBody>
      <dsp:txXfrm>
        <a:off x="425134" y="3182830"/>
        <a:ext cx="5652132"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2CA30-7823-4146-8896-8A2E222587EC}">
      <dsp:nvSpPr>
        <dsp:cNvPr id="0" name=""/>
        <dsp:cNvSpPr/>
      </dsp:nvSpPr>
      <dsp:spPr>
        <a:xfrm>
          <a:off x="0" y="860549"/>
          <a:ext cx="8128000" cy="378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0A27C2-9840-4054-BA1D-785BAB2068F1}">
      <dsp:nvSpPr>
        <dsp:cNvPr id="0" name=""/>
        <dsp:cNvSpPr/>
      </dsp:nvSpPr>
      <dsp:spPr>
        <a:xfrm>
          <a:off x="406400" y="639149"/>
          <a:ext cx="5689600"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666750">
            <a:lnSpc>
              <a:spcPct val="90000"/>
            </a:lnSpc>
            <a:spcBef>
              <a:spcPct val="0"/>
            </a:spcBef>
            <a:spcAft>
              <a:spcPct val="35000"/>
            </a:spcAft>
            <a:buNone/>
          </a:pPr>
          <a:r>
            <a:rPr lang="en-US" sz="1500" kern="1200" dirty="0"/>
            <a:t>Mining and Mineral Exploration of Titanium</a:t>
          </a:r>
          <a:endParaRPr lang="en-GB" sz="1500" kern="1200" dirty="0"/>
        </a:p>
      </dsp:txBody>
      <dsp:txXfrm>
        <a:off x="428016" y="660765"/>
        <a:ext cx="5646368" cy="399568"/>
      </dsp:txXfrm>
    </dsp:sp>
    <dsp:sp modelId="{73EC9BBA-CE29-4D12-9CDE-E77AFD2F7887}">
      <dsp:nvSpPr>
        <dsp:cNvPr id="0" name=""/>
        <dsp:cNvSpPr/>
      </dsp:nvSpPr>
      <dsp:spPr>
        <a:xfrm>
          <a:off x="0" y="1540949"/>
          <a:ext cx="8128000" cy="378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0B193D-3E11-4D22-AAD3-DA294A7D3851}">
      <dsp:nvSpPr>
        <dsp:cNvPr id="0" name=""/>
        <dsp:cNvSpPr/>
      </dsp:nvSpPr>
      <dsp:spPr>
        <a:xfrm>
          <a:off x="406400" y="1319549"/>
          <a:ext cx="5689600" cy="442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666750">
            <a:lnSpc>
              <a:spcPct val="90000"/>
            </a:lnSpc>
            <a:spcBef>
              <a:spcPct val="0"/>
            </a:spcBef>
            <a:spcAft>
              <a:spcPct val="35000"/>
            </a:spcAft>
            <a:buNone/>
          </a:pPr>
          <a:r>
            <a:rPr lang="en-US" sz="1500" kern="1200" dirty="0"/>
            <a:t>Publication of Facsimile Edition of Foreign Newspapers </a:t>
          </a:r>
          <a:endParaRPr lang="en-GB" sz="1500" kern="1200" dirty="0"/>
        </a:p>
      </dsp:txBody>
      <dsp:txXfrm>
        <a:off x="428016" y="1341165"/>
        <a:ext cx="5646368" cy="399568"/>
      </dsp:txXfrm>
    </dsp:sp>
    <dsp:sp modelId="{49F82E85-9CC9-4034-9A87-5AF1915D3DF2}">
      <dsp:nvSpPr>
        <dsp:cNvPr id="0" name=""/>
        <dsp:cNvSpPr/>
      </dsp:nvSpPr>
      <dsp:spPr>
        <a:xfrm>
          <a:off x="0" y="2221350"/>
          <a:ext cx="8128000" cy="378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1C9EBE-42E4-4240-86AF-43A928D8A5A0}">
      <dsp:nvSpPr>
        <dsp:cNvPr id="0" name=""/>
        <dsp:cNvSpPr/>
      </dsp:nvSpPr>
      <dsp:spPr>
        <a:xfrm>
          <a:off x="406400" y="1999949"/>
          <a:ext cx="5689600" cy="4428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666750">
            <a:lnSpc>
              <a:spcPct val="90000"/>
            </a:lnSpc>
            <a:spcBef>
              <a:spcPct val="0"/>
            </a:spcBef>
            <a:spcAft>
              <a:spcPct val="35000"/>
            </a:spcAft>
            <a:buNone/>
          </a:pPr>
          <a:r>
            <a:rPr lang="en-US" sz="1500" kern="1200" dirty="0"/>
            <a:t>Publishing of Scientific, Technical or Specialty Magazines &amp; Journals</a:t>
          </a:r>
          <a:endParaRPr lang="en-GB" sz="1500" kern="1200" dirty="0"/>
        </a:p>
      </dsp:txBody>
      <dsp:txXfrm>
        <a:off x="428016" y="2021565"/>
        <a:ext cx="5646368" cy="399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846B6-6651-442B-B3FC-C555539467EE}">
      <dsp:nvSpPr>
        <dsp:cNvPr id="0" name=""/>
        <dsp:cNvSpPr/>
      </dsp:nvSpPr>
      <dsp:spPr>
        <a:xfrm>
          <a:off x="2246410" y="357687"/>
          <a:ext cx="1327365" cy="88535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Foreign company can set up three kinds of un-incorporated places of business in India</a:t>
          </a:r>
          <a:endParaRPr lang="en-GB" sz="1000" kern="1200" dirty="0"/>
        </a:p>
      </dsp:txBody>
      <dsp:txXfrm>
        <a:off x="2458788" y="357687"/>
        <a:ext cx="1114987" cy="885352"/>
      </dsp:txXfrm>
    </dsp:sp>
    <dsp:sp modelId="{400C9414-B613-451C-A953-6D5878089C33}">
      <dsp:nvSpPr>
        <dsp:cNvPr id="0" name=""/>
        <dsp:cNvSpPr/>
      </dsp:nvSpPr>
      <dsp:spPr>
        <a:xfrm>
          <a:off x="2246410" y="1243039"/>
          <a:ext cx="1327365" cy="88535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Registration with the RBI through AD Bank, and meeting of eligibility criteria, is necessary</a:t>
          </a:r>
          <a:endParaRPr lang="en-GB" sz="1000" kern="1200" dirty="0"/>
        </a:p>
      </dsp:txBody>
      <dsp:txXfrm>
        <a:off x="2458788" y="1243039"/>
        <a:ext cx="1114987" cy="885352"/>
      </dsp:txXfrm>
    </dsp:sp>
    <dsp:sp modelId="{B8B6DA44-BAE9-4F75-B416-C3D2FA844DAE}">
      <dsp:nvSpPr>
        <dsp:cNvPr id="0" name=""/>
        <dsp:cNvSpPr/>
      </dsp:nvSpPr>
      <dsp:spPr>
        <a:xfrm>
          <a:off x="2246410" y="2128392"/>
          <a:ext cx="1327365" cy="88535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marL="0" lvl="0" indent="0" algn="l" defTabSz="444500">
            <a:lnSpc>
              <a:spcPct val="90000"/>
            </a:lnSpc>
            <a:spcBef>
              <a:spcPct val="0"/>
            </a:spcBef>
            <a:spcAft>
              <a:spcPct val="35000"/>
            </a:spcAft>
            <a:buNone/>
          </a:pPr>
          <a:r>
            <a:rPr lang="en-US" sz="1000" b="1" kern="1200" dirty="0"/>
            <a:t>Liaison Office</a:t>
          </a:r>
          <a:r>
            <a:rPr lang="en-US" sz="1000" kern="1200" dirty="0"/>
            <a:t>: Represents foreign company in India, with limited ability to carry on operations</a:t>
          </a:r>
          <a:endParaRPr lang="en-GB" sz="1000" kern="1200" dirty="0"/>
        </a:p>
      </dsp:txBody>
      <dsp:txXfrm>
        <a:off x="2458788" y="2128392"/>
        <a:ext cx="1114987" cy="885352"/>
      </dsp:txXfrm>
    </dsp:sp>
    <dsp:sp modelId="{F5799C4E-8652-4378-80A3-FBC7C4356347}">
      <dsp:nvSpPr>
        <dsp:cNvPr id="0" name=""/>
        <dsp:cNvSpPr/>
      </dsp:nvSpPr>
      <dsp:spPr>
        <a:xfrm>
          <a:off x="2246410" y="3013745"/>
          <a:ext cx="1327365" cy="88535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marL="0" lvl="0" indent="0" algn="l" defTabSz="444500">
            <a:lnSpc>
              <a:spcPct val="90000"/>
            </a:lnSpc>
            <a:spcBef>
              <a:spcPct val="0"/>
            </a:spcBef>
            <a:spcAft>
              <a:spcPct val="35000"/>
            </a:spcAft>
            <a:buNone/>
          </a:pPr>
          <a:r>
            <a:rPr lang="en-US" sz="1000" b="1" kern="1200" dirty="0"/>
            <a:t>Branch Office</a:t>
          </a:r>
          <a:r>
            <a:rPr lang="en-US" sz="1000" kern="1200" dirty="0"/>
            <a:t>: Undertakes a limited set of business operations in India</a:t>
          </a:r>
          <a:endParaRPr lang="en-GB" sz="1000" kern="1200" dirty="0"/>
        </a:p>
      </dsp:txBody>
      <dsp:txXfrm>
        <a:off x="2458788" y="3013745"/>
        <a:ext cx="1114987" cy="885352"/>
      </dsp:txXfrm>
    </dsp:sp>
    <dsp:sp modelId="{9BB7D675-9AAF-43D0-846F-6924272768B2}">
      <dsp:nvSpPr>
        <dsp:cNvPr id="0" name=""/>
        <dsp:cNvSpPr/>
      </dsp:nvSpPr>
      <dsp:spPr>
        <a:xfrm>
          <a:off x="2246410" y="3899098"/>
          <a:ext cx="1327365" cy="885352"/>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marL="0" lvl="0" indent="0" algn="l" defTabSz="444500">
            <a:lnSpc>
              <a:spcPct val="90000"/>
            </a:lnSpc>
            <a:spcBef>
              <a:spcPct val="0"/>
            </a:spcBef>
            <a:spcAft>
              <a:spcPct val="35000"/>
            </a:spcAft>
            <a:buNone/>
          </a:pPr>
          <a:r>
            <a:rPr lang="en-US" sz="1000" b="1" kern="1200" dirty="0"/>
            <a:t>Project Office</a:t>
          </a:r>
          <a:r>
            <a:rPr lang="en-US" sz="1000" kern="1200" dirty="0"/>
            <a:t>: Sole purpose is to carry out a particular project under a contract</a:t>
          </a:r>
          <a:endParaRPr lang="en-GB" sz="1000" kern="1200" dirty="0"/>
        </a:p>
      </dsp:txBody>
      <dsp:txXfrm>
        <a:off x="2458788" y="3899098"/>
        <a:ext cx="1114987" cy="885352"/>
      </dsp:txXfrm>
    </dsp:sp>
    <dsp:sp modelId="{5B731924-8F05-4A69-915F-831D23525A40}">
      <dsp:nvSpPr>
        <dsp:cNvPr id="0" name=""/>
        <dsp:cNvSpPr/>
      </dsp:nvSpPr>
      <dsp:spPr>
        <a:xfrm>
          <a:off x="1538481" y="3722"/>
          <a:ext cx="884910" cy="88491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US" sz="1000" kern="1200" dirty="0"/>
            <a:t>Places of Business</a:t>
          </a:r>
          <a:endParaRPr lang="en-GB" sz="1000" kern="1200" dirty="0"/>
        </a:p>
      </dsp:txBody>
      <dsp:txXfrm>
        <a:off x="1668073" y="133314"/>
        <a:ext cx="625726" cy="625726"/>
      </dsp:txXfrm>
    </dsp:sp>
    <dsp:sp modelId="{DE90B1DF-55F5-4504-9529-29F209FB5A02}">
      <dsp:nvSpPr>
        <dsp:cNvPr id="0" name=""/>
        <dsp:cNvSpPr/>
      </dsp:nvSpPr>
      <dsp:spPr>
        <a:xfrm>
          <a:off x="4458685" y="357687"/>
          <a:ext cx="1327365" cy="88535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Incorporated entity with limited liability, similar to corporations</a:t>
          </a:r>
          <a:endParaRPr lang="en-GB" sz="1000" kern="1200" dirty="0"/>
        </a:p>
      </dsp:txBody>
      <dsp:txXfrm>
        <a:off x="4671064" y="357687"/>
        <a:ext cx="1114987" cy="885352"/>
      </dsp:txXfrm>
    </dsp:sp>
    <dsp:sp modelId="{AD0E2543-E925-4117-B2BA-13244D605756}">
      <dsp:nvSpPr>
        <dsp:cNvPr id="0" name=""/>
        <dsp:cNvSpPr/>
      </dsp:nvSpPr>
      <dsp:spPr>
        <a:xfrm>
          <a:off x="4458685" y="1243039"/>
          <a:ext cx="1327365" cy="88535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Can have a share capital</a:t>
          </a:r>
          <a:endParaRPr lang="en-GB" sz="1000" kern="1200" dirty="0"/>
        </a:p>
      </dsp:txBody>
      <dsp:txXfrm>
        <a:off x="4671064" y="1243039"/>
        <a:ext cx="1114987" cy="885352"/>
      </dsp:txXfrm>
    </dsp:sp>
    <dsp:sp modelId="{DB48C2B8-8D25-40DD-BB60-4E12E8EBDDF7}">
      <dsp:nvSpPr>
        <dsp:cNvPr id="0" name=""/>
        <dsp:cNvSpPr/>
      </dsp:nvSpPr>
      <dsp:spPr>
        <a:xfrm>
          <a:off x="4458685" y="2128392"/>
          <a:ext cx="1327365" cy="88535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Can issue both equity and debt securities</a:t>
          </a:r>
          <a:endParaRPr lang="en-GB" sz="1000" kern="1200" dirty="0"/>
        </a:p>
      </dsp:txBody>
      <dsp:txXfrm>
        <a:off x="4671064" y="2128392"/>
        <a:ext cx="1114987" cy="885352"/>
      </dsp:txXfrm>
    </dsp:sp>
    <dsp:sp modelId="{6480E608-C467-448B-87F7-C05119FE77B6}">
      <dsp:nvSpPr>
        <dsp:cNvPr id="0" name=""/>
        <dsp:cNvSpPr/>
      </dsp:nvSpPr>
      <dsp:spPr>
        <a:xfrm>
          <a:off x="4458685" y="3013745"/>
          <a:ext cx="1327365" cy="88535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More flexibility in terms of funding, as securities can be issued</a:t>
          </a:r>
          <a:endParaRPr lang="en-GB" sz="1000" kern="1200" dirty="0"/>
        </a:p>
      </dsp:txBody>
      <dsp:txXfrm>
        <a:off x="4671064" y="3013745"/>
        <a:ext cx="1114987" cy="885352"/>
      </dsp:txXfrm>
    </dsp:sp>
    <dsp:sp modelId="{943D89C9-3158-43D4-95DF-D3AB33A75D01}">
      <dsp:nvSpPr>
        <dsp:cNvPr id="0" name=""/>
        <dsp:cNvSpPr/>
      </dsp:nvSpPr>
      <dsp:spPr>
        <a:xfrm>
          <a:off x="4458685" y="3899098"/>
          <a:ext cx="1327365" cy="885352"/>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Can be structured as Joint Venture (JV) or Wholly-Owned Subsidiary (WOS)</a:t>
          </a:r>
          <a:endParaRPr lang="en-GB" sz="1000" kern="1200" dirty="0"/>
        </a:p>
      </dsp:txBody>
      <dsp:txXfrm>
        <a:off x="4671064" y="3899098"/>
        <a:ext cx="1114987" cy="885352"/>
      </dsp:txXfrm>
    </dsp:sp>
    <dsp:sp modelId="{4105D800-29F3-4B07-8554-C5E216FC9033}">
      <dsp:nvSpPr>
        <dsp:cNvPr id="0" name=""/>
        <dsp:cNvSpPr/>
      </dsp:nvSpPr>
      <dsp:spPr>
        <a:xfrm>
          <a:off x="3750757" y="3722"/>
          <a:ext cx="884910" cy="88491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US" sz="1000" kern="1200" dirty="0"/>
            <a:t>Company</a:t>
          </a:r>
          <a:endParaRPr lang="en-GB" sz="1000" kern="1200" dirty="0"/>
        </a:p>
      </dsp:txBody>
      <dsp:txXfrm>
        <a:off x="3880349" y="133314"/>
        <a:ext cx="625726" cy="625726"/>
      </dsp:txXfrm>
    </dsp:sp>
    <dsp:sp modelId="{0A0A6523-9195-47D1-8360-AF36911EC90C}">
      <dsp:nvSpPr>
        <dsp:cNvPr id="0" name=""/>
        <dsp:cNvSpPr/>
      </dsp:nvSpPr>
      <dsp:spPr>
        <a:xfrm>
          <a:off x="6670961" y="357687"/>
          <a:ext cx="1327365" cy="88535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Incorporated entity with limited liability</a:t>
          </a:r>
          <a:endParaRPr lang="en-GB" sz="1000" kern="1200" dirty="0"/>
        </a:p>
      </dsp:txBody>
      <dsp:txXfrm>
        <a:off x="6883340" y="357687"/>
        <a:ext cx="1114987" cy="885352"/>
      </dsp:txXfrm>
    </dsp:sp>
    <dsp:sp modelId="{50DB9076-1950-45CE-AF6E-97492464B8C1}">
      <dsp:nvSpPr>
        <dsp:cNvPr id="0" name=""/>
        <dsp:cNvSpPr/>
      </dsp:nvSpPr>
      <dsp:spPr>
        <a:xfrm>
          <a:off x="6670961" y="1243039"/>
          <a:ext cx="1327365" cy="88535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Does not have a share capital, has only capital contribution from partners</a:t>
          </a:r>
          <a:endParaRPr lang="en-GB" sz="1000" kern="1200" dirty="0"/>
        </a:p>
      </dsp:txBody>
      <dsp:txXfrm>
        <a:off x="6883340" y="1243039"/>
        <a:ext cx="1114987" cy="885352"/>
      </dsp:txXfrm>
    </dsp:sp>
    <dsp:sp modelId="{1312D3BA-C74F-4802-8413-CC8B2F73876F}">
      <dsp:nvSpPr>
        <dsp:cNvPr id="0" name=""/>
        <dsp:cNvSpPr/>
      </dsp:nvSpPr>
      <dsp:spPr>
        <a:xfrm>
          <a:off x="6670961" y="2128392"/>
          <a:ext cx="1327365" cy="88535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Cannot issue securities</a:t>
          </a:r>
          <a:endParaRPr lang="en-GB" sz="1000" kern="1200" dirty="0"/>
        </a:p>
      </dsp:txBody>
      <dsp:txXfrm>
        <a:off x="6883340" y="2128392"/>
        <a:ext cx="1114987" cy="885352"/>
      </dsp:txXfrm>
    </dsp:sp>
    <dsp:sp modelId="{ABF1F70B-06B3-4EA0-ADCE-38A18CABF525}">
      <dsp:nvSpPr>
        <dsp:cNvPr id="0" name=""/>
        <dsp:cNvSpPr/>
      </dsp:nvSpPr>
      <dsp:spPr>
        <a:xfrm>
          <a:off x="6670961" y="3013745"/>
          <a:ext cx="1327365" cy="88535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Less flexibility in terms of funding, as securities cannot be issued</a:t>
          </a:r>
          <a:endParaRPr lang="en-GB" sz="1000" kern="1200" dirty="0"/>
        </a:p>
      </dsp:txBody>
      <dsp:txXfrm>
        <a:off x="6883340" y="3013745"/>
        <a:ext cx="1114987" cy="885352"/>
      </dsp:txXfrm>
    </dsp:sp>
    <dsp:sp modelId="{ECD22A70-7B2B-44DA-BEE2-65B49373A2D9}">
      <dsp:nvSpPr>
        <dsp:cNvPr id="0" name=""/>
        <dsp:cNvSpPr/>
      </dsp:nvSpPr>
      <dsp:spPr>
        <a:xfrm>
          <a:off x="6670961" y="3899098"/>
          <a:ext cx="1327365" cy="885352"/>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Can also be structured as a JV or WOS</a:t>
          </a:r>
          <a:endParaRPr lang="en-GB" sz="1000" kern="1200" dirty="0"/>
        </a:p>
      </dsp:txBody>
      <dsp:txXfrm>
        <a:off x="6883340" y="3899098"/>
        <a:ext cx="1114987" cy="885352"/>
      </dsp:txXfrm>
    </dsp:sp>
    <dsp:sp modelId="{7B621BB2-3FAA-4DA0-8986-A5462D761BBF}">
      <dsp:nvSpPr>
        <dsp:cNvPr id="0" name=""/>
        <dsp:cNvSpPr/>
      </dsp:nvSpPr>
      <dsp:spPr>
        <a:xfrm>
          <a:off x="5963033" y="3722"/>
          <a:ext cx="884910" cy="88491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US" sz="1000" kern="1200" dirty="0"/>
            <a:t>Limited Liability Partnership</a:t>
          </a:r>
          <a:endParaRPr lang="en-GB" sz="1000" kern="1200" dirty="0"/>
        </a:p>
      </dsp:txBody>
      <dsp:txXfrm>
        <a:off x="6092625" y="133314"/>
        <a:ext cx="625726" cy="625726"/>
      </dsp:txXfrm>
    </dsp:sp>
    <dsp:sp modelId="{C25C8005-2EE6-4917-82F2-7D29A33FDA4D}">
      <dsp:nvSpPr>
        <dsp:cNvPr id="0" name=""/>
        <dsp:cNvSpPr/>
      </dsp:nvSpPr>
      <dsp:spPr>
        <a:xfrm>
          <a:off x="8883237" y="357687"/>
          <a:ext cx="1327365" cy="88535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Unincorporated and no limited liability</a:t>
          </a:r>
          <a:endParaRPr lang="en-GB" sz="1000" kern="1200" dirty="0"/>
        </a:p>
      </dsp:txBody>
      <dsp:txXfrm>
        <a:off x="9095616" y="357687"/>
        <a:ext cx="1114987" cy="885352"/>
      </dsp:txXfrm>
    </dsp:sp>
    <dsp:sp modelId="{B519CDB8-AD9C-46C8-A171-E72529824D3E}">
      <dsp:nvSpPr>
        <dsp:cNvPr id="0" name=""/>
        <dsp:cNvSpPr/>
      </dsp:nvSpPr>
      <dsp:spPr>
        <a:xfrm>
          <a:off x="8883237" y="1243039"/>
          <a:ext cx="1327365" cy="88535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Does not have a share capital, has only capital contribution from partners</a:t>
          </a:r>
          <a:endParaRPr lang="en-GB" sz="1000" kern="1200" dirty="0"/>
        </a:p>
      </dsp:txBody>
      <dsp:txXfrm>
        <a:off x="9095616" y="1243039"/>
        <a:ext cx="1114987" cy="885352"/>
      </dsp:txXfrm>
    </dsp:sp>
    <dsp:sp modelId="{C4946721-5B31-49D2-BB96-1DD15552D102}">
      <dsp:nvSpPr>
        <dsp:cNvPr id="0" name=""/>
        <dsp:cNvSpPr/>
      </dsp:nvSpPr>
      <dsp:spPr>
        <a:xfrm>
          <a:off x="8883237" y="2128392"/>
          <a:ext cx="1327365" cy="88535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Cannot issue securities</a:t>
          </a:r>
          <a:endParaRPr lang="en-GB" sz="1000" kern="1200" dirty="0"/>
        </a:p>
      </dsp:txBody>
      <dsp:txXfrm>
        <a:off x="9095616" y="2128392"/>
        <a:ext cx="1114987" cy="885352"/>
      </dsp:txXfrm>
    </dsp:sp>
    <dsp:sp modelId="{F017A0AB-58C5-48CA-854A-614EBD36994D}">
      <dsp:nvSpPr>
        <dsp:cNvPr id="0" name=""/>
        <dsp:cNvSpPr/>
      </dsp:nvSpPr>
      <dsp:spPr>
        <a:xfrm>
          <a:off x="8883237" y="3013745"/>
          <a:ext cx="1327365" cy="88535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Less flexibility in terms of funding, as securities cannot be issued</a:t>
          </a:r>
          <a:endParaRPr lang="en-GB" sz="1000" kern="1200" dirty="0"/>
        </a:p>
      </dsp:txBody>
      <dsp:txXfrm>
        <a:off x="9095616" y="3013745"/>
        <a:ext cx="1114987" cy="885352"/>
      </dsp:txXfrm>
    </dsp:sp>
    <dsp:sp modelId="{A86C665B-67AD-47BA-A059-C65A86C2962E}">
      <dsp:nvSpPr>
        <dsp:cNvPr id="0" name=""/>
        <dsp:cNvSpPr/>
      </dsp:nvSpPr>
      <dsp:spPr>
        <a:xfrm>
          <a:off x="8883237" y="3899098"/>
          <a:ext cx="1327365" cy="885352"/>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Can also be structured as a JV or WOS</a:t>
          </a:r>
          <a:endParaRPr lang="en-GB" sz="1000" kern="1200" dirty="0"/>
        </a:p>
      </dsp:txBody>
      <dsp:txXfrm>
        <a:off x="9095616" y="3899098"/>
        <a:ext cx="1114987" cy="885352"/>
      </dsp:txXfrm>
    </dsp:sp>
    <dsp:sp modelId="{00406119-B969-412F-BFDC-5DF15996C7F2}">
      <dsp:nvSpPr>
        <dsp:cNvPr id="0" name=""/>
        <dsp:cNvSpPr/>
      </dsp:nvSpPr>
      <dsp:spPr>
        <a:xfrm>
          <a:off x="8175309" y="3722"/>
          <a:ext cx="884910" cy="88491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US" sz="1000" kern="1200" dirty="0"/>
            <a:t>Partnership Firm</a:t>
          </a:r>
          <a:endParaRPr lang="en-GB" sz="1000" kern="1200" dirty="0"/>
        </a:p>
      </dsp:txBody>
      <dsp:txXfrm>
        <a:off x="8304901" y="133314"/>
        <a:ext cx="625726" cy="6257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BB876-7568-4A7F-B911-B487D8491C94}">
      <dsp:nvSpPr>
        <dsp:cNvPr id="0" name=""/>
        <dsp:cNvSpPr/>
      </dsp:nvSpPr>
      <dsp:spPr>
        <a:xfrm>
          <a:off x="0" y="247514"/>
          <a:ext cx="6686551" cy="352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9C52D4-0289-4771-9E9C-ACFD6635D5FE}">
      <dsp:nvSpPr>
        <dsp:cNvPr id="0" name=""/>
        <dsp:cNvSpPr/>
      </dsp:nvSpPr>
      <dsp:spPr>
        <a:xfrm>
          <a:off x="334327" y="40874"/>
          <a:ext cx="4680585" cy="41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915" tIns="0" rIns="176915" bIns="0" numCol="1" spcCol="1270" anchor="ctr" anchorCtr="0">
          <a:noAutofit/>
        </a:bodyPr>
        <a:lstStyle/>
        <a:p>
          <a:pPr marL="0" lvl="0" indent="0" algn="l" defTabSz="622300">
            <a:lnSpc>
              <a:spcPct val="90000"/>
            </a:lnSpc>
            <a:spcBef>
              <a:spcPct val="0"/>
            </a:spcBef>
            <a:spcAft>
              <a:spcPct val="35000"/>
            </a:spcAft>
            <a:buNone/>
          </a:pPr>
          <a:r>
            <a:rPr lang="en-US" sz="1400" b="0" kern="1200" dirty="0"/>
            <a:t>Software Technology Park (STP) Scheme</a:t>
          </a:r>
          <a:endParaRPr lang="en-GB" sz="1400" b="0" kern="1200" dirty="0"/>
        </a:p>
      </dsp:txBody>
      <dsp:txXfrm>
        <a:off x="354502" y="61049"/>
        <a:ext cx="4640235" cy="372930"/>
      </dsp:txXfrm>
    </dsp:sp>
    <dsp:sp modelId="{747A86F3-DF16-432F-900D-B038A0703401}">
      <dsp:nvSpPr>
        <dsp:cNvPr id="0" name=""/>
        <dsp:cNvSpPr/>
      </dsp:nvSpPr>
      <dsp:spPr>
        <a:xfrm>
          <a:off x="0" y="882555"/>
          <a:ext cx="6686551" cy="352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D2C0D7-6B88-4C14-9114-03773CF209BC}">
      <dsp:nvSpPr>
        <dsp:cNvPr id="0" name=""/>
        <dsp:cNvSpPr/>
      </dsp:nvSpPr>
      <dsp:spPr>
        <a:xfrm>
          <a:off x="334327" y="675914"/>
          <a:ext cx="4680585" cy="4132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915" tIns="0" rIns="176915" bIns="0" numCol="1" spcCol="1270" anchor="ctr" anchorCtr="0">
          <a:noAutofit/>
        </a:bodyPr>
        <a:lstStyle/>
        <a:p>
          <a:pPr marL="0" lvl="0" indent="0" algn="l" defTabSz="622300">
            <a:lnSpc>
              <a:spcPct val="90000"/>
            </a:lnSpc>
            <a:spcBef>
              <a:spcPct val="0"/>
            </a:spcBef>
            <a:spcAft>
              <a:spcPct val="35000"/>
            </a:spcAft>
            <a:buNone/>
          </a:pPr>
          <a:r>
            <a:rPr lang="en-US" sz="1400" b="0" kern="1200" dirty="0"/>
            <a:t>Electronic Hardware Technology Park (EHTP) Scheme</a:t>
          </a:r>
          <a:endParaRPr lang="en-GB" sz="1400" b="0" kern="1200" dirty="0"/>
        </a:p>
      </dsp:txBody>
      <dsp:txXfrm>
        <a:off x="354502" y="696089"/>
        <a:ext cx="4640235" cy="372930"/>
      </dsp:txXfrm>
    </dsp:sp>
    <dsp:sp modelId="{901CD8B6-9AEE-4F36-B918-428350117179}">
      <dsp:nvSpPr>
        <dsp:cNvPr id="0" name=""/>
        <dsp:cNvSpPr/>
      </dsp:nvSpPr>
      <dsp:spPr>
        <a:xfrm>
          <a:off x="0" y="1517595"/>
          <a:ext cx="6686551" cy="352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B96F32-AD24-4CF3-8AFF-CB8D7B8C47DC}">
      <dsp:nvSpPr>
        <dsp:cNvPr id="0" name=""/>
        <dsp:cNvSpPr/>
      </dsp:nvSpPr>
      <dsp:spPr>
        <a:xfrm>
          <a:off x="334327" y="1310955"/>
          <a:ext cx="4680585" cy="4132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915" tIns="0" rIns="176915" bIns="0" numCol="1" spcCol="1270" anchor="ctr" anchorCtr="0">
          <a:noAutofit/>
        </a:bodyPr>
        <a:lstStyle/>
        <a:p>
          <a:pPr marL="0" lvl="0" indent="0" algn="l" defTabSz="622300">
            <a:lnSpc>
              <a:spcPct val="90000"/>
            </a:lnSpc>
            <a:spcBef>
              <a:spcPct val="0"/>
            </a:spcBef>
            <a:spcAft>
              <a:spcPct val="35000"/>
            </a:spcAft>
            <a:buNone/>
          </a:pPr>
          <a:r>
            <a:rPr lang="en-US" sz="1400" b="0" kern="1200"/>
            <a:t>Indian Semiconductor Mission</a:t>
          </a:r>
          <a:endParaRPr lang="en-GB" sz="1400" b="0" kern="1200" dirty="0"/>
        </a:p>
      </dsp:txBody>
      <dsp:txXfrm>
        <a:off x="354502" y="1331130"/>
        <a:ext cx="4640235" cy="372930"/>
      </dsp:txXfrm>
    </dsp:sp>
    <dsp:sp modelId="{3FB46F98-6A15-4A0A-85F2-9120F70EDE17}">
      <dsp:nvSpPr>
        <dsp:cNvPr id="0" name=""/>
        <dsp:cNvSpPr/>
      </dsp:nvSpPr>
      <dsp:spPr>
        <a:xfrm>
          <a:off x="0" y="2152635"/>
          <a:ext cx="6686551" cy="352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25D0A3-1D2D-40C3-9656-CE170C7BC37A}">
      <dsp:nvSpPr>
        <dsp:cNvPr id="0" name=""/>
        <dsp:cNvSpPr/>
      </dsp:nvSpPr>
      <dsp:spPr>
        <a:xfrm>
          <a:off x="334327" y="1945995"/>
          <a:ext cx="4680585" cy="4132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915" tIns="0" rIns="176915" bIns="0" numCol="1" spcCol="1270" anchor="ctr" anchorCtr="0">
          <a:noAutofit/>
        </a:bodyPr>
        <a:lstStyle/>
        <a:p>
          <a:pPr marL="0" lvl="0" indent="0" algn="l" defTabSz="622300">
            <a:lnSpc>
              <a:spcPct val="90000"/>
            </a:lnSpc>
            <a:spcBef>
              <a:spcPct val="0"/>
            </a:spcBef>
            <a:spcAft>
              <a:spcPct val="35000"/>
            </a:spcAft>
            <a:buNone/>
          </a:pPr>
          <a:r>
            <a:rPr lang="en-US" sz="1400" b="0" kern="1200" dirty="0"/>
            <a:t>Production Linked Incentive (PLI) Schemes</a:t>
          </a:r>
          <a:endParaRPr lang="en-GB" sz="1400" b="0" kern="1200" dirty="0"/>
        </a:p>
      </dsp:txBody>
      <dsp:txXfrm>
        <a:off x="354502" y="1966170"/>
        <a:ext cx="4640235" cy="372930"/>
      </dsp:txXfrm>
    </dsp:sp>
    <dsp:sp modelId="{802421C2-9D82-4997-89E9-D21D64DF1BF1}">
      <dsp:nvSpPr>
        <dsp:cNvPr id="0" name=""/>
        <dsp:cNvSpPr/>
      </dsp:nvSpPr>
      <dsp:spPr>
        <a:xfrm>
          <a:off x="0" y="2787675"/>
          <a:ext cx="6686551" cy="3528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2C5B9A-FE48-4B30-B94B-59615FF5564B}">
      <dsp:nvSpPr>
        <dsp:cNvPr id="0" name=""/>
        <dsp:cNvSpPr/>
      </dsp:nvSpPr>
      <dsp:spPr>
        <a:xfrm>
          <a:off x="334327" y="2581034"/>
          <a:ext cx="4680585" cy="4132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915" tIns="0" rIns="176915" bIns="0" numCol="1" spcCol="1270" anchor="ctr" anchorCtr="0">
          <a:noAutofit/>
        </a:bodyPr>
        <a:lstStyle/>
        <a:p>
          <a:pPr marL="0" lvl="0" indent="0" algn="l" defTabSz="622300">
            <a:lnSpc>
              <a:spcPct val="90000"/>
            </a:lnSpc>
            <a:spcBef>
              <a:spcPct val="0"/>
            </a:spcBef>
            <a:spcAft>
              <a:spcPct val="35000"/>
            </a:spcAft>
            <a:buNone/>
          </a:pPr>
          <a:r>
            <a:rPr lang="en-US" sz="1400" b="0" kern="1200" dirty="0"/>
            <a:t>State Data Center Policies</a:t>
          </a:r>
          <a:endParaRPr lang="en-GB" sz="1400" b="0" kern="1200" dirty="0"/>
        </a:p>
      </dsp:txBody>
      <dsp:txXfrm>
        <a:off x="354502" y="2601209"/>
        <a:ext cx="4640235"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D8960F-92B1-49F0-8438-62B98BABED4B}"/>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D7494057-925A-4503-993C-D325956D50CC}"/>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6D791E1C-4D7F-4987-863B-E75255AF3C62}" type="datetimeFigureOut">
              <a:rPr lang="en-US" smtClean="0"/>
              <a:t>3/28/2024</a:t>
            </a:fld>
            <a:endParaRPr lang="en-US"/>
          </a:p>
        </p:txBody>
      </p:sp>
      <p:sp>
        <p:nvSpPr>
          <p:cNvPr id="4" name="Footer Placeholder 3">
            <a:extLst>
              <a:ext uri="{FF2B5EF4-FFF2-40B4-BE49-F238E27FC236}">
                <a16:creationId xmlns:a16="http://schemas.microsoft.com/office/drawing/2014/main" id="{06DE7A94-732D-4E7F-B9D1-85BDD4FE96F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22553FAB-13B0-48B7-ADA9-9A15EB4D86ED}"/>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BD9EEE67-C828-4874-A027-B5DA6C8CE809}" type="slidenum">
              <a:rPr lang="en-US" smtClean="0"/>
              <a:t>‹#›</a:t>
            </a:fld>
            <a:endParaRPr lang="en-US"/>
          </a:p>
        </p:txBody>
      </p:sp>
    </p:spTree>
    <p:extLst>
      <p:ext uri="{BB962C8B-B14F-4D97-AF65-F5344CB8AC3E}">
        <p14:creationId xmlns:p14="http://schemas.microsoft.com/office/powerpoint/2010/main" val="972241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202381AB-70F8-4098-9FDB-E8A7002C4021}" type="datetimeFigureOut">
              <a:rPr lang="en-US" smtClean="0"/>
              <a:t>3/28/2024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19F2866-C1AA-4ACC-8D96-86B8628F56EC}" type="slidenum">
              <a:rPr lang="en-US" smtClean="0"/>
              <a:t>‹#›</a:t>
            </a:fld>
            <a:endParaRPr lang="en-US"/>
          </a:p>
        </p:txBody>
      </p:sp>
    </p:spTree>
    <p:extLst>
      <p:ext uri="{BB962C8B-B14F-4D97-AF65-F5344CB8AC3E}">
        <p14:creationId xmlns:p14="http://schemas.microsoft.com/office/powerpoint/2010/main" val="3187585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defTabSz="483306">
              <a:defRPr/>
            </a:pPr>
            <a:fld id="{6A22B383-85B7-254C-B7FB-EE583F312BD4}" type="slidenum">
              <a:rPr lang="en-US">
                <a:solidFill>
                  <a:prstClr val="black"/>
                </a:solidFill>
                <a:latin typeface="Calibri"/>
              </a:rPr>
              <a:pPr defTabSz="483306">
                <a:defRPr/>
              </a:pPr>
              <a:t>18</a:t>
            </a:fld>
            <a:endParaRPr lang="en-US">
              <a:solidFill>
                <a:prstClr val="black"/>
              </a:solidFill>
              <a:latin typeface="Calibri"/>
            </a:endParaRPr>
          </a:p>
        </p:txBody>
      </p:sp>
    </p:spTree>
    <p:extLst>
      <p:ext uri="{BB962C8B-B14F-4D97-AF65-F5344CB8AC3E}">
        <p14:creationId xmlns:p14="http://schemas.microsoft.com/office/powerpoint/2010/main" val="370617706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hyperlink" Target="http://www.trilegal.com/" TargetMode="External"/><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5.sv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2.jpeg"/><Relationship Id="rId3" Type="http://schemas.microsoft.com/office/2007/relationships/hdphoto" Target="../media/hdphoto3.wdp"/><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hyperlink" Target="https://www.trilegal.com/index.php/publications/bulletins" TargetMode="External"/><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10.jpeg"/></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A picture containing organ, column&#10;&#10;Description automatically generated">
            <a:extLst>
              <a:ext uri="{FF2B5EF4-FFF2-40B4-BE49-F238E27FC236}">
                <a16:creationId xmlns:a16="http://schemas.microsoft.com/office/drawing/2014/main" id="{DCCE2000-76AC-4A56-A54D-37B6F38EC9B3}"/>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l="-1"/>
          <a:stretch/>
        </p:blipFill>
        <p:spPr bwMode="gray">
          <a:xfrm>
            <a:off x="2228851" y="0"/>
            <a:ext cx="9963150" cy="6858000"/>
          </a:xfrm>
          <a:prstGeom prst="rect">
            <a:avLst/>
          </a:prstGeom>
        </p:spPr>
      </p:pic>
      <p:sp>
        <p:nvSpPr>
          <p:cNvPr id="8" name="Rectangle 7">
            <a:extLst>
              <a:ext uri="{FF2B5EF4-FFF2-40B4-BE49-F238E27FC236}">
                <a16:creationId xmlns:a16="http://schemas.microsoft.com/office/drawing/2014/main" id="{007AF192-AFF5-424C-BEB6-2A345A3EB723}"/>
              </a:ext>
            </a:extLst>
          </p:cNvPr>
          <p:cNvSpPr/>
          <p:nvPr userDrawn="1"/>
        </p:nvSpPr>
        <p:spPr bwMode="gray">
          <a:xfrm>
            <a:off x="2228851" y="0"/>
            <a:ext cx="1888953" cy="6858000"/>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D211F2A-5595-43E7-883F-A2EA49F6E2E1}"/>
              </a:ext>
            </a:extLst>
          </p:cNvPr>
          <p:cNvSpPr/>
          <p:nvPr userDrawn="1"/>
        </p:nvSpPr>
        <p:spPr bwMode="gray">
          <a:xfrm>
            <a:off x="1102936" y="1371600"/>
            <a:ext cx="11089064" cy="4114800"/>
          </a:xfrm>
          <a:prstGeom prst="rect">
            <a:avLst/>
          </a:prstGeom>
          <a:gradFill>
            <a:gsLst>
              <a:gs pos="57000">
                <a:schemeClr val="accent1">
                  <a:alpha val="85000"/>
                </a:schemeClr>
              </a:gs>
              <a:gs pos="0">
                <a:schemeClr val="accent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CB736BBF-BED0-4761-98AE-AFC8DC855CC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44970" y="1762716"/>
            <a:ext cx="1820743" cy="360940"/>
          </a:xfrm>
          <a:prstGeom prst="rect">
            <a:avLst/>
          </a:prstGeom>
        </p:spPr>
      </p:pic>
      <p:sp>
        <p:nvSpPr>
          <p:cNvPr id="14" name="TextBox 13">
            <a:extLst>
              <a:ext uri="{FF2B5EF4-FFF2-40B4-BE49-F238E27FC236}">
                <a16:creationId xmlns:a16="http://schemas.microsoft.com/office/drawing/2014/main" id="{908918C3-67D0-4FBD-B80C-15688746F4FA}"/>
              </a:ext>
            </a:extLst>
          </p:cNvPr>
          <p:cNvSpPr txBox="1"/>
          <p:nvPr userDrawn="1"/>
        </p:nvSpPr>
        <p:spPr bwMode="gray">
          <a:xfrm>
            <a:off x="10228176" y="265211"/>
            <a:ext cx="1735988" cy="276999"/>
          </a:xfrm>
          <a:prstGeom prst="rect">
            <a:avLst/>
          </a:prstGeom>
          <a:noFill/>
        </p:spPr>
        <p:txBody>
          <a:bodyPr wrap="none" rtlCol="0">
            <a:spAutoFit/>
          </a:bodyPr>
          <a:lstStyle/>
          <a:p>
            <a:pPr algn="r"/>
            <a:r>
              <a:rPr lang="en-US" sz="1200">
                <a:solidFill>
                  <a:schemeClr val="bg1"/>
                </a:solidFill>
                <a:effectLst/>
                <a:latin typeface="Open Sans Semibold" panose="020B0706030804020204" pitchFamily="34" charset="0"/>
                <a:ea typeface="Open Sans Semibold" panose="020B0706030804020204" pitchFamily="34" charset="0"/>
                <a:cs typeface="Open Sans Semibold" panose="020B0706030804020204" pitchFamily="34" charset="0"/>
              </a:rPr>
              <a:t>WWW.TRILEGAL.COM</a:t>
            </a:r>
          </a:p>
        </p:txBody>
      </p:sp>
      <p:grpSp>
        <p:nvGrpSpPr>
          <p:cNvPr id="15" name="Group 14">
            <a:extLst>
              <a:ext uri="{FF2B5EF4-FFF2-40B4-BE49-F238E27FC236}">
                <a16:creationId xmlns:a16="http://schemas.microsoft.com/office/drawing/2014/main" id="{2C843EFC-901E-498D-B904-BF7F9875D415}"/>
              </a:ext>
            </a:extLst>
          </p:cNvPr>
          <p:cNvGrpSpPr/>
          <p:nvPr userDrawn="1"/>
        </p:nvGrpSpPr>
        <p:grpSpPr bwMode="gray">
          <a:xfrm rot="5400000">
            <a:off x="-3374679" y="3374679"/>
            <a:ext cx="6858000" cy="108642"/>
            <a:chOff x="0" y="6749358"/>
            <a:chExt cx="9098735" cy="108642"/>
          </a:xfrm>
        </p:grpSpPr>
        <p:sp>
          <p:nvSpPr>
            <p:cNvPr id="16" name="Rectangle 15">
              <a:extLst>
                <a:ext uri="{FF2B5EF4-FFF2-40B4-BE49-F238E27FC236}">
                  <a16:creationId xmlns:a16="http://schemas.microsoft.com/office/drawing/2014/main" id="{A08BC340-6142-41BA-9E19-58BA59401841}"/>
                </a:ext>
              </a:extLst>
            </p:cNvPr>
            <p:cNvSpPr/>
            <p:nvPr userDrawn="1"/>
          </p:nvSpPr>
          <p:spPr bwMode="gray">
            <a:xfrm>
              <a:off x="0" y="6749358"/>
              <a:ext cx="1819747" cy="108642"/>
            </a:xfrm>
            <a:prstGeom prst="rect">
              <a:avLst/>
            </a:prstGeom>
            <a:solidFill>
              <a:srgbClr val="002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Whitney Book" pitchFamily="50" charset="0"/>
              </a:endParaRPr>
            </a:p>
          </p:txBody>
        </p:sp>
        <p:sp>
          <p:nvSpPr>
            <p:cNvPr id="17" name="Rectangle 16">
              <a:extLst>
                <a:ext uri="{FF2B5EF4-FFF2-40B4-BE49-F238E27FC236}">
                  <a16:creationId xmlns:a16="http://schemas.microsoft.com/office/drawing/2014/main" id="{E76B5F04-5886-4723-A19B-BC6F90F6912F}"/>
                </a:ext>
              </a:extLst>
            </p:cNvPr>
            <p:cNvSpPr/>
            <p:nvPr userDrawn="1"/>
          </p:nvSpPr>
          <p:spPr bwMode="gray">
            <a:xfrm>
              <a:off x="1819747" y="6749358"/>
              <a:ext cx="1819747" cy="108642"/>
            </a:xfrm>
            <a:prstGeom prst="rect">
              <a:avLst/>
            </a:prstGeom>
            <a:solidFill>
              <a:srgbClr val="009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Whitney Book" pitchFamily="50" charset="0"/>
              </a:endParaRPr>
            </a:p>
          </p:txBody>
        </p:sp>
        <p:sp>
          <p:nvSpPr>
            <p:cNvPr id="18" name="Rectangle 17">
              <a:extLst>
                <a:ext uri="{FF2B5EF4-FFF2-40B4-BE49-F238E27FC236}">
                  <a16:creationId xmlns:a16="http://schemas.microsoft.com/office/drawing/2014/main" id="{D5E7877F-8F96-454B-870E-32B246A52B94}"/>
                </a:ext>
              </a:extLst>
            </p:cNvPr>
            <p:cNvSpPr/>
            <p:nvPr userDrawn="1"/>
          </p:nvSpPr>
          <p:spPr bwMode="gray">
            <a:xfrm>
              <a:off x="3639494" y="6749358"/>
              <a:ext cx="1819747" cy="108642"/>
            </a:xfrm>
            <a:prstGeom prst="rect">
              <a:avLst/>
            </a:prstGeom>
            <a:solidFill>
              <a:srgbClr val="BF2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Whitney Book" pitchFamily="50" charset="0"/>
              </a:endParaRPr>
            </a:p>
          </p:txBody>
        </p:sp>
        <p:sp>
          <p:nvSpPr>
            <p:cNvPr id="19" name="Rectangle 18">
              <a:extLst>
                <a:ext uri="{FF2B5EF4-FFF2-40B4-BE49-F238E27FC236}">
                  <a16:creationId xmlns:a16="http://schemas.microsoft.com/office/drawing/2014/main" id="{1AD2BF5F-6FA5-4DB7-9FCD-A183C3536B84}"/>
                </a:ext>
              </a:extLst>
            </p:cNvPr>
            <p:cNvSpPr/>
            <p:nvPr userDrawn="1"/>
          </p:nvSpPr>
          <p:spPr bwMode="gray">
            <a:xfrm>
              <a:off x="5459241" y="6749358"/>
              <a:ext cx="1819747" cy="108642"/>
            </a:xfrm>
            <a:prstGeom prst="rect">
              <a:avLst/>
            </a:prstGeom>
            <a:solidFill>
              <a:srgbClr val="F68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Whitney Book" pitchFamily="50" charset="0"/>
              </a:endParaRPr>
            </a:p>
          </p:txBody>
        </p:sp>
        <p:sp>
          <p:nvSpPr>
            <p:cNvPr id="20" name="Rectangle 19">
              <a:extLst>
                <a:ext uri="{FF2B5EF4-FFF2-40B4-BE49-F238E27FC236}">
                  <a16:creationId xmlns:a16="http://schemas.microsoft.com/office/drawing/2014/main" id="{8ABA93DE-82B6-4602-A7ED-088D12D6C929}"/>
                </a:ext>
              </a:extLst>
            </p:cNvPr>
            <p:cNvSpPr/>
            <p:nvPr userDrawn="1"/>
          </p:nvSpPr>
          <p:spPr bwMode="gray">
            <a:xfrm>
              <a:off x="7278988" y="6749358"/>
              <a:ext cx="1819747" cy="108642"/>
            </a:xfrm>
            <a:prstGeom prst="rect">
              <a:avLst/>
            </a:prstGeom>
            <a:solidFill>
              <a:srgbClr val="636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Whitney Book" pitchFamily="50" charset="0"/>
              </a:endParaRPr>
            </a:p>
          </p:txBody>
        </p:sp>
      </p:grpSp>
      <p:sp>
        <p:nvSpPr>
          <p:cNvPr id="5" name="Footer Placeholder 4">
            <a:extLst>
              <a:ext uri="{FF2B5EF4-FFF2-40B4-BE49-F238E27FC236}">
                <a16:creationId xmlns:a16="http://schemas.microsoft.com/office/drawing/2014/main" id="{CE2B4F2A-C1B0-49F3-BA43-66932A452010}"/>
              </a:ext>
            </a:extLst>
          </p:cNvPr>
          <p:cNvSpPr>
            <a:spLocks noGrp="1"/>
          </p:cNvSpPr>
          <p:nvPr>
            <p:ph type="ftr" sz="quarter" idx="11"/>
          </p:nvPr>
        </p:nvSpPr>
        <p:spPr>
          <a:xfrm>
            <a:off x="1102936" y="6550727"/>
            <a:ext cx="10646152" cy="184666"/>
          </a:xfrm>
        </p:spPr>
        <p:txBody>
          <a:bodyPr/>
          <a:lstStyle>
            <a:lvl1pPr>
              <a:defRPr>
                <a:latin typeface="+mn-lt"/>
              </a:defRPr>
            </a:lvl1pPr>
          </a:lstStyle>
          <a:p>
            <a:r>
              <a:rPr lang="en-US"/>
              <a:t>© 2023 Trilegal. All Rights Reserved.</a:t>
            </a:r>
          </a:p>
        </p:txBody>
      </p:sp>
      <p:sp>
        <p:nvSpPr>
          <p:cNvPr id="21" name="Text Placeholder 20">
            <a:extLst>
              <a:ext uri="{FF2B5EF4-FFF2-40B4-BE49-F238E27FC236}">
                <a16:creationId xmlns:a16="http://schemas.microsoft.com/office/drawing/2014/main" id="{965F1CC7-05AA-4A95-82A3-FC62A66CEDD0}"/>
              </a:ext>
            </a:extLst>
          </p:cNvPr>
          <p:cNvSpPr>
            <a:spLocks noGrp="1"/>
          </p:cNvSpPr>
          <p:nvPr>
            <p:ph type="body" sz="quarter" idx="13" hasCustomPrompt="1"/>
          </p:nvPr>
        </p:nvSpPr>
        <p:spPr bwMode="gray">
          <a:xfrm>
            <a:off x="1444969" y="4985770"/>
            <a:ext cx="7163821" cy="246221"/>
          </a:xfrm>
          <a:noFill/>
        </p:spPr>
        <p:txBody>
          <a:bodyPr wrap="square" lIns="0" tIns="0" rIns="0" bIns="0" rtlCol="0" anchor="b">
            <a:spAutoFit/>
          </a:bodyPr>
          <a:lstStyle>
            <a:lvl1pPr>
              <a:defRPr lang="en-US" sz="1600" dirty="0" smtClean="0">
                <a:solidFill>
                  <a:schemeClr val="bg1"/>
                </a:solidFill>
                <a:latin typeface="+mn-lt"/>
                <a:ea typeface="+mn-ea"/>
                <a:cs typeface="+mn-cs"/>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r>
              <a:rPr lang="en-US" sz="1600">
                <a:solidFill>
                  <a:schemeClr val="bg1"/>
                </a:solidFill>
              </a:rPr>
              <a:t>Presenter Name | Date </a:t>
            </a:r>
          </a:p>
        </p:txBody>
      </p:sp>
      <p:sp>
        <p:nvSpPr>
          <p:cNvPr id="22" name="Title 1">
            <a:extLst>
              <a:ext uri="{FF2B5EF4-FFF2-40B4-BE49-F238E27FC236}">
                <a16:creationId xmlns:a16="http://schemas.microsoft.com/office/drawing/2014/main" id="{0E976197-7DB3-4FE9-8024-627A4058DE3F}"/>
              </a:ext>
            </a:extLst>
          </p:cNvPr>
          <p:cNvSpPr>
            <a:spLocks noGrp="1"/>
          </p:cNvSpPr>
          <p:nvPr>
            <p:ph type="ctrTitle"/>
          </p:nvPr>
        </p:nvSpPr>
        <p:spPr bwMode="gray">
          <a:xfrm>
            <a:off x="1444970" y="3238179"/>
            <a:ext cx="8443017" cy="498598"/>
          </a:xfrm>
          <a:noFill/>
        </p:spPr>
        <p:txBody>
          <a:bodyPr wrap="none" lIns="0" tIns="0" rIns="0" bIns="0" rtlCol="0" anchor="b">
            <a:spAutoFit/>
          </a:bodyPr>
          <a:lstStyle>
            <a:lvl1pPr>
              <a:defRPr lang="en-US" sz="3600" cap="all" baseline="0" dirty="0">
                <a:solidFill>
                  <a:schemeClr val="bg1"/>
                </a:solidFill>
                <a:latin typeface="+mj-lt"/>
                <a:ea typeface="+mn-ea"/>
                <a:cs typeface="+mn-cs"/>
              </a:defRPr>
            </a:lvl1pPr>
          </a:lstStyle>
          <a:p>
            <a:pPr marL="0" lvl="0"/>
            <a:r>
              <a:rPr lang="en-US"/>
              <a:t>Click to edit Master title style</a:t>
            </a:r>
          </a:p>
        </p:txBody>
      </p:sp>
      <p:sp>
        <p:nvSpPr>
          <p:cNvPr id="23" name="Subtitle 2">
            <a:extLst>
              <a:ext uri="{FF2B5EF4-FFF2-40B4-BE49-F238E27FC236}">
                <a16:creationId xmlns:a16="http://schemas.microsoft.com/office/drawing/2014/main" id="{D5C9B19E-C278-4E4B-8C94-A66A0B0EC72D}"/>
              </a:ext>
            </a:extLst>
          </p:cNvPr>
          <p:cNvSpPr>
            <a:spLocks noGrp="1"/>
          </p:cNvSpPr>
          <p:nvPr>
            <p:ph type="subTitle" idx="1"/>
          </p:nvPr>
        </p:nvSpPr>
        <p:spPr bwMode="gray">
          <a:xfrm>
            <a:off x="1444970" y="3724386"/>
            <a:ext cx="7163820" cy="307777"/>
          </a:xfrm>
          <a:prstGeom prst="rect">
            <a:avLst/>
          </a:prstGeom>
          <a:noFill/>
        </p:spPr>
        <p:txBody>
          <a:bodyPr wrap="square" lIns="0" tIns="0" rIns="0" bIns="0" rtlCol="0">
            <a:spAutoFit/>
          </a:bodyPr>
          <a:lstStyle>
            <a:lvl1pPr>
              <a:defRPr lang="en-US" sz="2000" dirty="0">
                <a:solidFill>
                  <a:schemeClr val="bg1"/>
                </a:solidFill>
                <a:latin typeface="+mn-lt"/>
                <a:ea typeface="+mn-ea"/>
                <a:cs typeface="+mn-cs"/>
              </a:defRPr>
            </a:lvl1pPr>
          </a:lstStyle>
          <a:p>
            <a:pPr lvl="0"/>
            <a:r>
              <a:rPr lang="en-US"/>
              <a:t>Click to edit Master subtitle style</a:t>
            </a:r>
          </a:p>
        </p:txBody>
      </p:sp>
    </p:spTree>
    <p:extLst>
      <p:ext uri="{BB962C8B-B14F-4D97-AF65-F5344CB8AC3E}">
        <p14:creationId xmlns:p14="http://schemas.microsoft.com/office/powerpoint/2010/main" val="2204104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611A1F9-B833-4AF0-88E2-9931EC6EC782}"/>
              </a:ext>
            </a:extLst>
          </p:cNvPr>
          <p:cNvSpPr>
            <a:spLocks noGrp="1"/>
          </p:cNvSpPr>
          <p:nvPr>
            <p:ph sz="half" idx="2"/>
          </p:nvPr>
        </p:nvSpPr>
        <p:spPr>
          <a:xfrm>
            <a:off x="442912" y="2010057"/>
            <a:ext cx="5486400" cy="429866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A18AC0-A37C-4A95-B760-66A0886A2960}"/>
              </a:ext>
            </a:extLst>
          </p:cNvPr>
          <p:cNvSpPr>
            <a:spLocks noGrp="1"/>
          </p:cNvSpPr>
          <p:nvPr>
            <p:ph type="body" sz="quarter" idx="3"/>
          </p:nvPr>
        </p:nvSpPr>
        <p:spPr>
          <a:xfrm>
            <a:off x="6262688" y="1557338"/>
            <a:ext cx="5486400" cy="369332"/>
          </a:xfrm>
          <a:prstGeom prst="rect">
            <a:avLst/>
          </a:prstGeom>
        </p:spPr>
        <p:txBody>
          <a:bodyPr anchor="t">
            <a:spAutoFit/>
          </a:bodyPr>
          <a:lstStyle>
            <a:lvl1pPr marL="0" indent="0">
              <a:lnSpc>
                <a:spcPct val="100000"/>
              </a:lnSpc>
              <a:spcBef>
                <a:spcPts val="0"/>
              </a:spcBef>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56B889-0CC3-4015-B948-0E40CB96D4DA}"/>
              </a:ext>
            </a:extLst>
          </p:cNvPr>
          <p:cNvSpPr>
            <a:spLocks noGrp="1"/>
          </p:cNvSpPr>
          <p:nvPr>
            <p:ph sz="quarter" idx="4"/>
          </p:nvPr>
        </p:nvSpPr>
        <p:spPr>
          <a:xfrm>
            <a:off x="6262688" y="2010057"/>
            <a:ext cx="5486400" cy="4298668"/>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F8DB138C-B78C-455B-B258-BCFA117542D1}"/>
              </a:ext>
            </a:extLst>
          </p:cNvPr>
          <p:cNvSpPr>
            <a:spLocks noGrp="1"/>
          </p:cNvSpPr>
          <p:nvPr>
            <p:ph type="ftr" sz="quarter" idx="11"/>
          </p:nvPr>
        </p:nvSpPr>
        <p:spPr/>
        <p:txBody>
          <a:bodyPr/>
          <a:lstStyle/>
          <a:p>
            <a:r>
              <a:rPr lang="en-US"/>
              <a:t>© 2023 Trilegal. All Rights Reserved.</a:t>
            </a:r>
          </a:p>
        </p:txBody>
      </p:sp>
      <p:sp>
        <p:nvSpPr>
          <p:cNvPr id="9" name="Slide Number Placeholder 8">
            <a:extLst>
              <a:ext uri="{FF2B5EF4-FFF2-40B4-BE49-F238E27FC236}">
                <a16:creationId xmlns:a16="http://schemas.microsoft.com/office/drawing/2014/main" id="{4EE15D97-20D8-4529-9537-3E1452150F1B}"/>
              </a:ext>
            </a:extLst>
          </p:cNvPr>
          <p:cNvSpPr>
            <a:spLocks noGrp="1"/>
          </p:cNvSpPr>
          <p:nvPr>
            <p:ph type="sldNum" sz="quarter" idx="12"/>
          </p:nvPr>
        </p:nvSpPr>
        <p:spPr/>
        <p:txBody>
          <a:bodyPr/>
          <a:lstStyle/>
          <a:p>
            <a:fld id="{89BCD8B7-704C-46BF-BB19-4FA5BB3A29B9}" type="slidenum">
              <a:rPr lang="en-US" smtClean="0"/>
              <a:t>‹#›</a:t>
            </a:fld>
            <a:endParaRPr lang="en-US"/>
          </a:p>
        </p:txBody>
      </p:sp>
      <p:sp>
        <p:nvSpPr>
          <p:cNvPr id="7" name="Title 6">
            <a:extLst>
              <a:ext uri="{FF2B5EF4-FFF2-40B4-BE49-F238E27FC236}">
                <a16:creationId xmlns:a16="http://schemas.microsoft.com/office/drawing/2014/main" id="{EED2EBDF-8AA6-4C05-8087-859CF476E7E4}"/>
              </a:ext>
            </a:extLst>
          </p:cNvPr>
          <p:cNvSpPr>
            <a:spLocks noGrp="1"/>
          </p:cNvSpPr>
          <p:nvPr>
            <p:ph type="title"/>
          </p:nvPr>
        </p:nvSpPr>
        <p:spPr/>
        <p:txBody>
          <a:bodyPr/>
          <a:lstStyle/>
          <a:p>
            <a:r>
              <a:rPr lang="en-US"/>
              <a:t>Click to edit Master title style</a:t>
            </a:r>
          </a:p>
        </p:txBody>
      </p:sp>
      <p:sp>
        <p:nvSpPr>
          <p:cNvPr id="10" name="Text Placeholder 4">
            <a:extLst>
              <a:ext uri="{FF2B5EF4-FFF2-40B4-BE49-F238E27FC236}">
                <a16:creationId xmlns:a16="http://schemas.microsoft.com/office/drawing/2014/main" id="{643B308A-AB1A-4B44-8889-5EEA84473C39}"/>
              </a:ext>
            </a:extLst>
          </p:cNvPr>
          <p:cNvSpPr>
            <a:spLocks noGrp="1"/>
          </p:cNvSpPr>
          <p:nvPr>
            <p:ph type="body" sz="quarter" idx="13"/>
          </p:nvPr>
        </p:nvSpPr>
        <p:spPr>
          <a:xfrm>
            <a:off x="442912" y="1557338"/>
            <a:ext cx="5486400" cy="369332"/>
          </a:xfrm>
          <a:prstGeom prst="rect">
            <a:avLst/>
          </a:prstGeom>
        </p:spPr>
        <p:txBody>
          <a:bodyPr anchor="t">
            <a:spAutoFit/>
          </a:bodyPr>
          <a:lstStyle>
            <a:lvl1pPr marL="0" indent="0">
              <a:lnSpc>
                <a:spcPct val="100000"/>
              </a:lnSpc>
              <a:spcBef>
                <a:spcPts val="0"/>
              </a:spcBef>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899776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Partner Profil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2B29FD6-E4AD-4BA1-95BA-F525BF9F1647}"/>
              </a:ext>
            </a:extLst>
          </p:cNvPr>
          <p:cNvGrpSpPr/>
          <p:nvPr userDrawn="1"/>
        </p:nvGrpSpPr>
        <p:grpSpPr>
          <a:xfrm>
            <a:off x="4876800" y="0"/>
            <a:ext cx="7315200" cy="6858000"/>
            <a:chOff x="4876800" y="0"/>
            <a:chExt cx="7315200" cy="6858000"/>
          </a:xfrm>
        </p:grpSpPr>
        <p:pic>
          <p:nvPicPr>
            <p:cNvPr id="9" name="Picture 8">
              <a:extLst>
                <a:ext uri="{FF2B5EF4-FFF2-40B4-BE49-F238E27FC236}">
                  <a16:creationId xmlns:a16="http://schemas.microsoft.com/office/drawing/2014/main" id="{02B87660-D2D1-45CF-97CD-65BFAF7CAC1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4876800" y="0"/>
              <a:ext cx="7315200" cy="6857999"/>
            </a:xfrm>
            <a:prstGeom prst="rect">
              <a:avLst/>
            </a:prstGeom>
          </p:spPr>
        </p:pic>
        <p:sp>
          <p:nvSpPr>
            <p:cNvPr id="10" name="Rectangle 9">
              <a:extLst>
                <a:ext uri="{FF2B5EF4-FFF2-40B4-BE49-F238E27FC236}">
                  <a16:creationId xmlns:a16="http://schemas.microsoft.com/office/drawing/2014/main" id="{93913DE8-4F7B-473D-B144-E5ADE76F6D63}"/>
                </a:ext>
              </a:extLst>
            </p:cNvPr>
            <p:cNvSpPr/>
            <p:nvPr/>
          </p:nvSpPr>
          <p:spPr>
            <a:xfrm>
              <a:off x="4876800" y="0"/>
              <a:ext cx="1888953" cy="6858000"/>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92C13F2C-AB1A-45CA-8A7E-D7BE75BA744F}"/>
              </a:ext>
            </a:extLst>
          </p:cNvPr>
          <p:cNvSpPr/>
          <p:nvPr userDrawn="1"/>
        </p:nvSpPr>
        <p:spPr bwMode="gray">
          <a:xfrm>
            <a:off x="0" y="1557337"/>
            <a:ext cx="11749088" cy="4751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574B4D3-FB16-4C63-9751-E6E508CEF39D}"/>
              </a:ext>
            </a:extLst>
          </p:cNvPr>
          <p:cNvSpPr/>
          <p:nvPr userDrawn="1"/>
        </p:nvSpPr>
        <p:spPr bwMode="gray">
          <a:xfrm>
            <a:off x="3052762" y="6244716"/>
            <a:ext cx="8696325" cy="64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2996A9C8-B2F3-40DC-B2D8-97CA570CFCC1}"/>
              </a:ext>
            </a:extLst>
          </p:cNvPr>
          <p:cNvSpPr>
            <a:spLocks noGrp="1"/>
          </p:cNvSpPr>
          <p:nvPr>
            <p:ph type="ftr" sz="quarter" idx="11"/>
          </p:nvPr>
        </p:nvSpPr>
        <p:spPr bwMode="gray"/>
        <p:txBody>
          <a:bodyPr/>
          <a:lstStyle/>
          <a:p>
            <a:r>
              <a:rPr lang="en-US"/>
              <a:t>© 2023 Trilegal. All Rights Reserved.</a:t>
            </a:r>
          </a:p>
        </p:txBody>
      </p:sp>
      <p:sp>
        <p:nvSpPr>
          <p:cNvPr id="6" name="Slide Number Placeholder 5">
            <a:extLst>
              <a:ext uri="{FF2B5EF4-FFF2-40B4-BE49-F238E27FC236}">
                <a16:creationId xmlns:a16="http://schemas.microsoft.com/office/drawing/2014/main" id="{62A53DCF-295B-439A-A51E-EEACBF3F415D}"/>
              </a:ext>
            </a:extLst>
          </p:cNvPr>
          <p:cNvSpPr>
            <a:spLocks noGrp="1"/>
          </p:cNvSpPr>
          <p:nvPr>
            <p:ph type="sldNum" sz="quarter" idx="12"/>
          </p:nvPr>
        </p:nvSpPr>
        <p:spPr bwMode="gray"/>
        <p:txBody>
          <a:bodyPr/>
          <a:lstStyle>
            <a:lvl1pPr>
              <a:defRPr>
                <a:solidFill>
                  <a:schemeClr val="bg1"/>
                </a:solidFill>
              </a:defRPr>
            </a:lvl1pPr>
          </a:lstStyle>
          <a:p>
            <a:fld id="{89BCD8B7-704C-46BF-BB19-4FA5BB3A29B9}" type="slidenum">
              <a:rPr lang="en-US" smtClean="0"/>
              <a:pPr/>
              <a:t>‹#›</a:t>
            </a:fld>
            <a:endParaRPr lang="en-US"/>
          </a:p>
        </p:txBody>
      </p:sp>
      <p:sp>
        <p:nvSpPr>
          <p:cNvPr id="4" name="Picture Placeholder 3">
            <a:extLst>
              <a:ext uri="{FF2B5EF4-FFF2-40B4-BE49-F238E27FC236}">
                <a16:creationId xmlns:a16="http://schemas.microsoft.com/office/drawing/2014/main" id="{CAA65892-EA36-44DD-80F2-5DAC0EE37B5D}"/>
              </a:ext>
            </a:extLst>
          </p:cNvPr>
          <p:cNvSpPr>
            <a:spLocks noGrp="1"/>
          </p:cNvSpPr>
          <p:nvPr>
            <p:ph type="pic" sz="quarter" idx="13"/>
          </p:nvPr>
        </p:nvSpPr>
        <p:spPr>
          <a:xfrm>
            <a:off x="442913" y="1573213"/>
            <a:ext cx="1814512" cy="2314575"/>
          </a:xfrm>
        </p:spPr>
        <p:txBody>
          <a:bodyPr anchor="ctr"/>
          <a:lstStyle>
            <a:lvl1pPr algn="ctr">
              <a:defRPr/>
            </a:lvl1pPr>
          </a:lstStyle>
          <a:p>
            <a:endParaRPr lang="en-US"/>
          </a:p>
        </p:txBody>
      </p:sp>
      <p:sp>
        <p:nvSpPr>
          <p:cNvPr id="24" name="Text Placeholder 23">
            <a:extLst>
              <a:ext uri="{FF2B5EF4-FFF2-40B4-BE49-F238E27FC236}">
                <a16:creationId xmlns:a16="http://schemas.microsoft.com/office/drawing/2014/main" id="{422B3624-FEEA-45FB-99BA-667D06B99293}"/>
              </a:ext>
            </a:extLst>
          </p:cNvPr>
          <p:cNvSpPr>
            <a:spLocks noGrp="1"/>
          </p:cNvSpPr>
          <p:nvPr>
            <p:ph type="body" sz="quarter" idx="14" hasCustomPrompt="1"/>
          </p:nvPr>
        </p:nvSpPr>
        <p:spPr>
          <a:xfrm>
            <a:off x="442913" y="4072826"/>
            <a:ext cx="2300287" cy="1227138"/>
          </a:xfrm>
        </p:spPr>
        <p:txBody>
          <a:bodyPr/>
          <a:lstStyle>
            <a:lvl1pPr>
              <a:spcBef>
                <a:spcPts val="300"/>
              </a:spcBef>
              <a:tabLst>
                <a:tab pos="227013" algn="l"/>
              </a:tabLst>
              <a:defRPr sz="1200" b="1">
                <a:solidFill>
                  <a:schemeClr val="accent3"/>
                </a:solidFill>
                <a:latin typeface="+mn-lt"/>
                <a:ea typeface="Open Sans" panose="020B0606030504020204" pitchFamily="34" charset="0"/>
                <a:cs typeface="Open Sans" panose="020B0606030504020204" pitchFamily="34" charset="0"/>
              </a:defRPr>
            </a:lvl1pPr>
            <a:lvl2pPr marL="0" indent="0">
              <a:spcBef>
                <a:spcPts val="300"/>
              </a:spcBef>
              <a:buNone/>
              <a:tabLst>
                <a:tab pos="227013" algn="l"/>
              </a:tabLst>
              <a:defRPr sz="1200">
                <a:latin typeface="+mn-lt"/>
              </a:defRPr>
            </a:lvl2pPr>
          </a:lstStyle>
          <a:p>
            <a:pPr lvl="0"/>
            <a:r>
              <a:rPr lang="en-US"/>
              <a:t>CONTACT</a:t>
            </a:r>
          </a:p>
          <a:p>
            <a:pPr lvl="1"/>
            <a:r>
              <a:rPr lang="de-DE"/>
              <a:t>T:	+ 91 22 4079 1000</a:t>
            </a:r>
          </a:p>
          <a:p>
            <a:pPr lvl="1"/>
            <a:r>
              <a:rPr lang="de-DE"/>
              <a:t>D:	+ 91 22 4079 1020</a:t>
            </a:r>
          </a:p>
          <a:p>
            <a:pPr lvl="1"/>
            <a:r>
              <a:rPr lang="de-DE"/>
              <a:t>E:	Kannan.Rahul@trilegal.com</a:t>
            </a:r>
          </a:p>
          <a:p>
            <a:pPr lvl="1"/>
            <a:r>
              <a:rPr lang="de-DE"/>
              <a:t>	Mumbai</a:t>
            </a:r>
          </a:p>
          <a:p>
            <a:pPr lvl="1"/>
            <a:endParaRPr lang="en-US"/>
          </a:p>
        </p:txBody>
      </p:sp>
      <p:sp>
        <p:nvSpPr>
          <p:cNvPr id="28" name="Text Placeholder 27">
            <a:extLst>
              <a:ext uri="{FF2B5EF4-FFF2-40B4-BE49-F238E27FC236}">
                <a16:creationId xmlns:a16="http://schemas.microsoft.com/office/drawing/2014/main" id="{08658520-35CE-45B2-8772-B72B11AA30F7}"/>
              </a:ext>
            </a:extLst>
          </p:cNvPr>
          <p:cNvSpPr>
            <a:spLocks noGrp="1"/>
          </p:cNvSpPr>
          <p:nvPr>
            <p:ph type="body" sz="quarter" idx="16" hasCustomPrompt="1"/>
          </p:nvPr>
        </p:nvSpPr>
        <p:spPr>
          <a:xfrm>
            <a:off x="6775506" y="1573213"/>
            <a:ext cx="4976813" cy="4651376"/>
          </a:xfrm>
        </p:spPr>
        <p:txBody>
          <a:bodyPr lIns="182880" tIns="137160" rIns="182880" bIns="137160">
            <a:noAutofit/>
          </a:bodyPr>
          <a:lstStyle>
            <a:lvl1pPr>
              <a:spcBef>
                <a:spcPts val="600"/>
              </a:spcBef>
              <a:spcAft>
                <a:spcPts val="0"/>
              </a:spcAft>
              <a:defRPr sz="1400" b="1">
                <a:solidFill>
                  <a:schemeClr val="accent3"/>
                </a:solidFill>
                <a:latin typeface="+mn-lt"/>
              </a:defRPr>
            </a:lvl1pPr>
            <a:lvl2pPr marL="0" indent="0">
              <a:spcBef>
                <a:spcPts val="0"/>
              </a:spcBef>
              <a:buNone/>
              <a:defRPr sz="1100"/>
            </a:lvl2pPr>
            <a:lvl3pPr marL="177800" indent="-177800">
              <a:spcBef>
                <a:spcPts val="400"/>
              </a:spcBef>
              <a:buFont typeface="Wingdings" panose="05000000000000000000" pitchFamily="2" charset="2"/>
              <a:buChar char="§"/>
              <a:defRPr sz="1100" b="1">
                <a:solidFill>
                  <a:schemeClr val="accent2"/>
                </a:solidFill>
              </a:defRPr>
            </a:lvl3pPr>
            <a:lvl4pPr marL="174625" indent="0">
              <a:buNone/>
              <a:tabLst/>
              <a:defRPr sz="1100"/>
            </a:lvl4pPr>
            <a:lvl5pPr marL="174625" indent="0">
              <a:buNone/>
              <a:defRPr sz="1100"/>
            </a:lvl5pPr>
          </a:lstStyle>
          <a:p>
            <a:pPr lvl="0"/>
            <a:r>
              <a:rPr lang="en-US"/>
              <a:t>CREDENTIALS</a:t>
            </a:r>
          </a:p>
          <a:p>
            <a:pPr lvl="1"/>
            <a:r>
              <a:rPr lang="en-US"/>
              <a:t>Education: National Law School of India University, Bangalore. </a:t>
            </a:r>
          </a:p>
          <a:p>
            <a:pPr lvl="1"/>
            <a:r>
              <a:rPr lang="en-US"/>
              <a:t>Admissions: The Bar Council of Maharashtra and Goa. Third level</a:t>
            </a:r>
          </a:p>
          <a:p>
            <a:pPr lvl="0"/>
            <a:r>
              <a:rPr lang="en-US"/>
              <a:t>SELECT REPRESENTATIVE MATTERS</a:t>
            </a:r>
          </a:p>
          <a:p>
            <a:pPr lvl="2"/>
            <a:r>
              <a:rPr lang="en-US"/>
              <a:t>&lt;&lt;Representative Company 1 </a:t>
            </a:r>
          </a:p>
          <a:p>
            <a:pPr lvl="4"/>
            <a:r>
              <a:rPr lang="en-US"/>
              <a:t>Description of representation of experience</a:t>
            </a:r>
          </a:p>
          <a:p>
            <a:pPr lvl="2"/>
            <a:r>
              <a:rPr lang="en-US"/>
              <a:t>&lt;&lt;Representative Company 2</a:t>
            </a:r>
          </a:p>
          <a:p>
            <a:pPr lvl="4"/>
            <a:r>
              <a:rPr lang="en-US"/>
              <a:t>Description of representation of experience</a:t>
            </a:r>
          </a:p>
          <a:p>
            <a:pPr lvl="2"/>
            <a:r>
              <a:rPr lang="en-US"/>
              <a:t>&lt;&lt;Representative Company 3 </a:t>
            </a:r>
          </a:p>
          <a:p>
            <a:pPr lvl="4"/>
            <a:r>
              <a:rPr lang="en-US"/>
              <a:t>Description of representation of experience</a:t>
            </a:r>
          </a:p>
          <a:p>
            <a:pPr lvl="4"/>
            <a:endParaRPr lang="en-US"/>
          </a:p>
        </p:txBody>
      </p:sp>
      <p:sp>
        <p:nvSpPr>
          <p:cNvPr id="30" name="Text Placeholder 29">
            <a:extLst>
              <a:ext uri="{FF2B5EF4-FFF2-40B4-BE49-F238E27FC236}">
                <a16:creationId xmlns:a16="http://schemas.microsoft.com/office/drawing/2014/main" id="{AC6A18C7-EC90-4814-8258-2EEC3F644027}"/>
              </a:ext>
            </a:extLst>
          </p:cNvPr>
          <p:cNvSpPr>
            <a:spLocks noGrp="1"/>
          </p:cNvSpPr>
          <p:nvPr>
            <p:ph type="body" sz="quarter" idx="17" hasCustomPrompt="1"/>
          </p:nvPr>
        </p:nvSpPr>
        <p:spPr>
          <a:xfrm>
            <a:off x="3052763" y="1573213"/>
            <a:ext cx="3719512" cy="4651376"/>
          </a:xfrm>
        </p:spPr>
        <p:txBody>
          <a:bodyPr lIns="0" tIns="137160" rIns="182880" bIns="137160">
            <a:noAutofit/>
          </a:bodyPr>
          <a:lstStyle>
            <a:lvl1pPr>
              <a:defRPr sz="1400" b="1" cap="all" baseline="0">
                <a:solidFill>
                  <a:schemeClr val="accent3"/>
                </a:solidFill>
                <a:latin typeface="+mn-lt"/>
                <a:ea typeface="Open Sans" panose="020B0606030504020204" pitchFamily="34" charset="0"/>
                <a:cs typeface="Open Sans" panose="020B0606030504020204" pitchFamily="34" charset="0"/>
              </a:defRPr>
            </a:lvl1pPr>
            <a:lvl2pPr marL="0" indent="0">
              <a:spcBef>
                <a:spcPts val="400"/>
              </a:spcBef>
              <a:buNone/>
              <a:defRPr sz="1100">
                <a:latin typeface="+mn-lt"/>
              </a:defRPr>
            </a:lvl2pPr>
            <a:lvl3pPr marL="177800" indent="-177800">
              <a:buFont typeface="Wingdings" panose="05000000000000000000" pitchFamily="2" charset="2"/>
              <a:buChar char="§"/>
              <a:defRPr sz="1100">
                <a:latin typeface="+mn-lt"/>
              </a:defRPr>
            </a:lvl3pPr>
          </a:lstStyle>
          <a:p>
            <a:pPr lvl="0"/>
            <a:r>
              <a:rPr lang="en-US"/>
              <a:t>ABOUT &lt;&lt;PARTNER NAME&gt;&gt;</a:t>
            </a:r>
          </a:p>
          <a:p>
            <a:pPr lvl="1"/>
            <a:r>
              <a:rPr lang="en-US"/>
              <a:t>Second level</a:t>
            </a:r>
          </a:p>
          <a:p>
            <a:pPr lvl="2"/>
            <a:r>
              <a:rPr lang="en-US"/>
              <a:t>Third level</a:t>
            </a:r>
          </a:p>
        </p:txBody>
      </p:sp>
      <p:sp>
        <p:nvSpPr>
          <p:cNvPr id="31" name="Text Placeholder 7">
            <a:extLst>
              <a:ext uri="{FF2B5EF4-FFF2-40B4-BE49-F238E27FC236}">
                <a16:creationId xmlns:a16="http://schemas.microsoft.com/office/drawing/2014/main" id="{CA7AB9C4-0D88-44FD-A1CF-81EB86E085DB}"/>
              </a:ext>
            </a:extLst>
          </p:cNvPr>
          <p:cNvSpPr>
            <a:spLocks noGrp="1"/>
          </p:cNvSpPr>
          <p:nvPr>
            <p:ph type="body" sz="quarter" idx="18" hasCustomPrompt="1"/>
          </p:nvPr>
        </p:nvSpPr>
        <p:spPr>
          <a:xfrm>
            <a:off x="442914" y="914420"/>
            <a:ext cx="9615487" cy="377825"/>
          </a:xfrm>
        </p:spPr>
        <p:txBody>
          <a:bodyPr>
            <a:normAutofit/>
          </a:bodyPr>
          <a:lstStyle>
            <a:lvl1pPr>
              <a:defRPr sz="2000">
                <a:latin typeface="+mn-lt"/>
              </a:defRPr>
            </a:lvl1pPr>
            <a:lvl2pPr marL="0" indent="0">
              <a:buNone/>
              <a:defRPr/>
            </a:lvl2pPr>
          </a:lstStyle>
          <a:p>
            <a:pPr lvl="0"/>
            <a:r>
              <a:rPr lang="en-US"/>
              <a:t>Partner Practice Area</a:t>
            </a:r>
          </a:p>
        </p:txBody>
      </p:sp>
      <p:sp>
        <p:nvSpPr>
          <p:cNvPr id="32" name="Title 31">
            <a:extLst>
              <a:ext uri="{FF2B5EF4-FFF2-40B4-BE49-F238E27FC236}">
                <a16:creationId xmlns:a16="http://schemas.microsoft.com/office/drawing/2014/main" id="{182949A7-6CDB-44D5-8136-5B5BF29A41C8}"/>
              </a:ext>
            </a:extLst>
          </p:cNvPr>
          <p:cNvSpPr>
            <a:spLocks noGrp="1"/>
          </p:cNvSpPr>
          <p:nvPr>
            <p:ph type="title" hasCustomPrompt="1"/>
          </p:nvPr>
        </p:nvSpPr>
        <p:spPr/>
        <p:txBody>
          <a:bodyPr/>
          <a:lstStyle/>
          <a:p>
            <a:r>
              <a:rPr lang="en-US"/>
              <a:t>Partner Name</a:t>
            </a:r>
          </a:p>
        </p:txBody>
      </p:sp>
      <p:pic>
        <p:nvPicPr>
          <p:cNvPr id="33" name="Graphic 32">
            <a:extLst>
              <a:ext uri="{FF2B5EF4-FFF2-40B4-BE49-F238E27FC236}">
                <a16:creationId xmlns:a16="http://schemas.microsoft.com/office/drawing/2014/main" id="{DCE8D9E4-157F-4A74-9365-05870FE9A8D5}"/>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86048" y="494649"/>
            <a:ext cx="1463040" cy="290030"/>
          </a:xfrm>
          <a:prstGeom prst="rect">
            <a:avLst/>
          </a:prstGeom>
        </p:spPr>
      </p:pic>
      <p:sp>
        <p:nvSpPr>
          <p:cNvPr id="18" name="Picture Placeholder 3">
            <a:extLst>
              <a:ext uri="{FF2B5EF4-FFF2-40B4-BE49-F238E27FC236}">
                <a16:creationId xmlns:a16="http://schemas.microsoft.com/office/drawing/2014/main" id="{F848F9F1-C4DB-44B8-8F8F-70B8653FAA28}"/>
              </a:ext>
            </a:extLst>
          </p:cNvPr>
          <p:cNvSpPr>
            <a:spLocks noGrp="1"/>
          </p:cNvSpPr>
          <p:nvPr>
            <p:ph type="pic" sz="quarter" idx="19" hasCustomPrompt="1"/>
          </p:nvPr>
        </p:nvSpPr>
        <p:spPr>
          <a:xfrm>
            <a:off x="376619" y="4899934"/>
            <a:ext cx="237744" cy="237744"/>
          </a:xfrm>
        </p:spPr>
        <p:txBody>
          <a:bodyPr anchor="ctr"/>
          <a:lstStyle>
            <a:lvl1pPr algn="ctr">
              <a:defRPr/>
            </a:lvl1pPr>
          </a:lstStyle>
          <a:p>
            <a:r>
              <a:rPr lang="en-US"/>
              <a:t> </a:t>
            </a:r>
          </a:p>
        </p:txBody>
      </p:sp>
      <p:grpSp>
        <p:nvGrpSpPr>
          <p:cNvPr id="20" name="Group 19">
            <a:extLst>
              <a:ext uri="{FF2B5EF4-FFF2-40B4-BE49-F238E27FC236}">
                <a16:creationId xmlns:a16="http://schemas.microsoft.com/office/drawing/2014/main" id="{1F163399-0531-4D6F-9CA5-4D70B7D15337}"/>
              </a:ext>
            </a:extLst>
          </p:cNvPr>
          <p:cNvGrpSpPr/>
          <p:nvPr userDrawn="1"/>
        </p:nvGrpSpPr>
        <p:grpSpPr bwMode="gray">
          <a:xfrm>
            <a:off x="0" y="6749358"/>
            <a:ext cx="12192000" cy="108642"/>
            <a:chOff x="0" y="6749358"/>
            <a:chExt cx="9098735" cy="108642"/>
          </a:xfrm>
        </p:grpSpPr>
        <p:sp>
          <p:nvSpPr>
            <p:cNvPr id="23" name="Rectangle 22">
              <a:extLst>
                <a:ext uri="{FF2B5EF4-FFF2-40B4-BE49-F238E27FC236}">
                  <a16:creationId xmlns:a16="http://schemas.microsoft.com/office/drawing/2014/main" id="{04025F7D-CA41-4EEA-B02E-F9B92A31584C}"/>
                </a:ext>
              </a:extLst>
            </p:cNvPr>
            <p:cNvSpPr/>
            <p:nvPr userDrawn="1"/>
          </p:nvSpPr>
          <p:spPr bwMode="gray">
            <a:xfrm>
              <a:off x="0" y="6749358"/>
              <a:ext cx="1819747" cy="108642"/>
            </a:xfrm>
            <a:prstGeom prst="rect">
              <a:avLst/>
            </a:prstGeom>
            <a:solidFill>
              <a:srgbClr val="002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Rectangle 24">
              <a:extLst>
                <a:ext uri="{FF2B5EF4-FFF2-40B4-BE49-F238E27FC236}">
                  <a16:creationId xmlns:a16="http://schemas.microsoft.com/office/drawing/2014/main" id="{2A09F379-3872-4EE3-8131-792D7DD7FF4F}"/>
                </a:ext>
              </a:extLst>
            </p:cNvPr>
            <p:cNvSpPr/>
            <p:nvPr userDrawn="1"/>
          </p:nvSpPr>
          <p:spPr bwMode="gray">
            <a:xfrm>
              <a:off x="1819747" y="6749358"/>
              <a:ext cx="1819747" cy="108642"/>
            </a:xfrm>
            <a:prstGeom prst="rect">
              <a:avLst/>
            </a:prstGeom>
            <a:solidFill>
              <a:srgbClr val="009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Rectangle 25">
              <a:extLst>
                <a:ext uri="{FF2B5EF4-FFF2-40B4-BE49-F238E27FC236}">
                  <a16:creationId xmlns:a16="http://schemas.microsoft.com/office/drawing/2014/main" id="{7B71CAFE-70A8-4923-BB5F-ACAA724775F5}"/>
                </a:ext>
              </a:extLst>
            </p:cNvPr>
            <p:cNvSpPr/>
            <p:nvPr userDrawn="1"/>
          </p:nvSpPr>
          <p:spPr bwMode="gray">
            <a:xfrm>
              <a:off x="3639494" y="6749358"/>
              <a:ext cx="1819747" cy="108642"/>
            </a:xfrm>
            <a:prstGeom prst="rect">
              <a:avLst/>
            </a:prstGeom>
            <a:solidFill>
              <a:srgbClr val="BF2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7" name="Rectangle 26">
              <a:extLst>
                <a:ext uri="{FF2B5EF4-FFF2-40B4-BE49-F238E27FC236}">
                  <a16:creationId xmlns:a16="http://schemas.microsoft.com/office/drawing/2014/main" id="{A9D65FB3-3384-469A-9F2D-AD5C38D39D97}"/>
                </a:ext>
              </a:extLst>
            </p:cNvPr>
            <p:cNvSpPr/>
            <p:nvPr userDrawn="1"/>
          </p:nvSpPr>
          <p:spPr bwMode="gray">
            <a:xfrm>
              <a:off x="5459241" y="6749358"/>
              <a:ext cx="1819747" cy="108642"/>
            </a:xfrm>
            <a:prstGeom prst="rect">
              <a:avLst/>
            </a:prstGeom>
            <a:solidFill>
              <a:srgbClr val="F68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9" name="Rectangle 28">
              <a:extLst>
                <a:ext uri="{FF2B5EF4-FFF2-40B4-BE49-F238E27FC236}">
                  <a16:creationId xmlns:a16="http://schemas.microsoft.com/office/drawing/2014/main" id="{0B45285C-231C-46DA-98B2-B483666EAF40}"/>
                </a:ext>
              </a:extLst>
            </p:cNvPr>
            <p:cNvSpPr/>
            <p:nvPr userDrawn="1"/>
          </p:nvSpPr>
          <p:spPr bwMode="gray">
            <a:xfrm>
              <a:off x="7278988" y="6749358"/>
              <a:ext cx="1819747" cy="108642"/>
            </a:xfrm>
            <a:prstGeom prst="rect">
              <a:avLst/>
            </a:prstGeom>
            <a:solidFill>
              <a:srgbClr val="636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grpSp>
    </p:spTree>
    <p:extLst>
      <p:ext uri="{BB962C8B-B14F-4D97-AF65-F5344CB8AC3E}">
        <p14:creationId xmlns:p14="http://schemas.microsoft.com/office/powerpoint/2010/main" val="2189581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Partner Profiles">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799872F-D115-44AF-A6A7-62C4907AFE7C}"/>
              </a:ext>
            </a:extLst>
          </p:cNvPr>
          <p:cNvGrpSpPr/>
          <p:nvPr userDrawn="1"/>
        </p:nvGrpSpPr>
        <p:grpSpPr>
          <a:xfrm>
            <a:off x="4876800" y="0"/>
            <a:ext cx="7315200" cy="6858000"/>
            <a:chOff x="4876800" y="0"/>
            <a:chExt cx="7315200" cy="6858000"/>
          </a:xfrm>
        </p:grpSpPr>
        <p:pic>
          <p:nvPicPr>
            <p:cNvPr id="23" name="Picture 22">
              <a:extLst>
                <a:ext uri="{FF2B5EF4-FFF2-40B4-BE49-F238E27FC236}">
                  <a16:creationId xmlns:a16="http://schemas.microsoft.com/office/drawing/2014/main" id="{B6013A0E-6B25-4A4A-BF35-90220C8AF8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4876800" y="0"/>
              <a:ext cx="7315200" cy="6857999"/>
            </a:xfrm>
            <a:prstGeom prst="rect">
              <a:avLst/>
            </a:prstGeom>
          </p:spPr>
        </p:pic>
        <p:sp>
          <p:nvSpPr>
            <p:cNvPr id="25" name="Rectangle 24">
              <a:extLst>
                <a:ext uri="{FF2B5EF4-FFF2-40B4-BE49-F238E27FC236}">
                  <a16:creationId xmlns:a16="http://schemas.microsoft.com/office/drawing/2014/main" id="{304B2BD4-718C-46F9-80FA-25AC5F455C89}"/>
                </a:ext>
              </a:extLst>
            </p:cNvPr>
            <p:cNvSpPr/>
            <p:nvPr/>
          </p:nvSpPr>
          <p:spPr>
            <a:xfrm>
              <a:off x="4876800" y="0"/>
              <a:ext cx="1888953" cy="6858000"/>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ooter Placeholder 4">
            <a:extLst>
              <a:ext uri="{FF2B5EF4-FFF2-40B4-BE49-F238E27FC236}">
                <a16:creationId xmlns:a16="http://schemas.microsoft.com/office/drawing/2014/main" id="{2996A9C8-B2F3-40DC-B2D8-97CA570CFCC1}"/>
              </a:ext>
            </a:extLst>
          </p:cNvPr>
          <p:cNvSpPr>
            <a:spLocks noGrp="1"/>
          </p:cNvSpPr>
          <p:nvPr>
            <p:ph type="ftr" sz="quarter" idx="11"/>
          </p:nvPr>
        </p:nvSpPr>
        <p:spPr bwMode="gray"/>
        <p:txBody>
          <a:bodyPr/>
          <a:lstStyle/>
          <a:p>
            <a:r>
              <a:rPr lang="en-US"/>
              <a:t>© 2023 Trilegal. All Rights Reserved.</a:t>
            </a:r>
          </a:p>
        </p:txBody>
      </p:sp>
      <p:sp>
        <p:nvSpPr>
          <p:cNvPr id="6" name="Slide Number Placeholder 5">
            <a:extLst>
              <a:ext uri="{FF2B5EF4-FFF2-40B4-BE49-F238E27FC236}">
                <a16:creationId xmlns:a16="http://schemas.microsoft.com/office/drawing/2014/main" id="{62A53DCF-295B-439A-A51E-EEACBF3F415D}"/>
              </a:ext>
            </a:extLst>
          </p:cNvPr>
          <p:cNvSpPr>
            <a:spLocks noGrp="1"/>
          </p:cNvSpPr>
          <p:nvPr>
            <p:ph type="sldNum" sz="quarter" idx="12"/>
          </p:nvPr>
        </p:nvSpPr>
        <p:spPr bwMode="gray"/>
        <p:txBody>
          <a:bodyPr/>
          <a:lstStyle>
            <a:lvl1pPr>
              <a:defRPr>
                <a:solidFill>
                  <a:schemeClr val="bg1"/>
                </a:solidFill>
              </a:defRPr>
            </a:lvl1pPr>
          </a:lstStyle>
          <a:p>
            <a:fld id="{89BCD8B7-704C-46BF-BB19-4FA5BB3A29B9}" type="slidenum">
              <a:rPr lang="en-US" smtClean="0"/>
              <a:pPr/>
              <a:t>‹#›</a:t>
            </a:fld>
            <a:endParaRPr lang="en-US"/>
          </a:p>
        </p:txBody>
      </p:sp>
      <p:sp>
        <p:nvSpPr>
          <p:cNvPr id="26" name="Rectangle 25">
            <a:extLst>
              <a:ext uri="{FF2B5EF4-FFF2-40B4-BE49-F238E27FC236}">
                <a16:creationId xmlns:a16="http://schemas.microsoft.com/office/drawing/2014/main" id="{E8D06775-98A7-495C-9AD5-6085F070DF73}"/>
              </a:ext>
            </a:extLst>
          </p:cNvPr>
          <p:cNvSpPr/>
          <p:nvPr userDrawn="1"/>
        </p:nvSpPr>
        <p:spPr bwMode="gray">
          <a:xfrm>
            <a:off x="0" y="1557338"/>
            <a:ext cx="11749088" cy="4751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182880" rtlCol="0" anchor="ctr"/>
          <a:lstStyle/>
          <a:p>
            <a:pPr algn="ctr"/>
            <a:endParaRPr lang="en-US"/>
          </a:p>
        </p:txBody>
      </p:sp>
      <p:pic>
        <p:nvPicPr>
          <p:cNvPr id="43" name="Graphic 42">
            <a:extLst>
              <a:ext uri="{FF2B5EF4-FFF2-40B4-BE49-F238E27FC236}">
                <a16:creationId xmlns:a16="http://schemas.microsoft.com/office/drawing/2014/main" id="{2986FE95-E9F1-438F-9F5A-632CF0BE60FF}"/>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86048" y="494649"/>
            <a:ext cx="1463040" cy="290030"/>
          </a:xfrm>
          <a:prstGeom prst="rect">
            <a:avLst/>
          </a:prstGeom>
        </p:spPr>
      </p:pic>
      <p:sp>
        <p:nvSpPr>
          <p:cNvPr id="44" name="Rectangle 43">
            <a:extLst>
              <a:ext uri="{FF2B5EF4-FFF2-40B4-BE49-F238E27FC236}">
                <a16:creationId xmlns:a16="http://schemas.microsoft.com/office/drawing/2014/main" id="{7EF6B045-DEA2-4A37-995F-AC12FEBE7E80}"/>
              </a:ext>
            </a:extLst>
          </p:cNvPr>
          <p:cNvSpPr/>
          <p:nvPr userDrawn="1"/>
        </p:nvSpPr>
        <p:spPr bwMode="gray">
          <a:xfrm>
            <a:off x="6262688" y="6245735"/>
            <a:ext cx="5486400" cy="64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C6F9BD6-3717-49FA-92B7-A8ED05C1E97D}"/>
              </a:ext>
            </a:extLst>
          </p:cNvPr>
          <p:cNvSpPr/>
          <p:nvPr userDrawn="1"/>
        </p:nvSpPr>
        <p:spPr bwMode="gray">
          <a:xfrm>
            <a:off x="442910" y="6245735"/>
            <a:ext cx="5486400" cy="64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9">
            <a:extLst>
              <a:ext uri="{FF2B5EF4-FFF2-40B4-BE49-F238E27FC236}">
                <a16:creationId xmlns:a16="http://schemas.microsoft.com/office/drawing/2014/main" id="{AC6A18C7-EC90-4814-8258-2EEC3F644027}"/>
              </a:ext>
            </a:extLst>
          </p:cNvPr>
          <p:cNvSpPr>
            <a:spLocks noGrp="1"/>
          </p:cNvSpPr>
          <p:nvPr>
            <p:ph type="body" sz="quarter" idx="17" hasCustomPrompt="1"/>
          </p:nvPr>
        </p:nvSpPr>
        <p:spPr>
          <a:xfrm>
            <a:off x="442912" y="2834707"/>
            <a:ext cx="5486400" cy="3356686"/>
          </a:xfrm>
        </p:spPr>
        <p:txBody>
          <a:bodyPr wrap="square" lIns="0" tIns="0" rIns="182880" bIns="0">
            <a:noAutofit/>
          </a:bodyPr>
          <a:lstStyle>
            <a:lvl1pPr>
              <a:spcBef>
                <a:spcPts val="600"/>
              </a:spcBef>
              <a:defRPr sz="1050" b="1" cap="all" baseline="0">
                <a:solidFill>
                  <a:schemeClr val="accent3"/>
                </a:solidFill>
                <a:latin typeface="+mn-lt"/>
                <a:ea typeface="Open Sans" panose="020B0606030504020204" pitchFamily="34" charset="0"/>
                <a:cs typeface="Open Sans" panose="020B0606030504020204" pitchFamily="34" charset="0"/>
              </a:defRPr>
            </a:lvl1pPr>
            <a:lvl2pPr marL="0" indent="0">
              <a:buNone/>
              <a:defRPr sz="1100">
                <a:latin typeface="+mn-lt"/>
              </a:defRPr>
            </a:lvl2pPr>
            <a:lvl3pPr marL="177800" indent="-177800">
              <a:buFont typeface="Wingdings" panose="05000000000000000000" pitchFamily="2" charset="2"/>
              <a:buChar char="§"/>
              <a:defRPr sz="1100">
                <a:latin typeface="+mn-lt"/>
              </a:defRPr>
            </a:lvl3pPr>
          </a:lstStyle>
          <a:p>
            <a:pPr lvl="0"/>
            <a:r>
              <a:rPr lang="en-US" sz="1100"/>
              <a:t>About &lt;&lt;Partner Name&gt;&gt;</a:t>
            </a:r>
          </a:p>
          <a:p>
            <a:pPr lvl="1"/>
            <a:r>
              <a:rPr lang="en-US" sz="1100"/>
              <a:t>Overview of partner experience, his/her background and companies serviced.</a:t>
            </a:r>
            <a:endParaRPr lang="en-US"/>
          </a:p>
          <a:p>
            <a:pPr lvl="0"/>
            <a:r>
              <a:rPr lang="en-US"/>
              <a:t>RECOGNITION</a:t>
            </a:r>
          </a:p>
          <a:p>
            <a:pPr lvl="2"/>
            <a:r>
              <a:rPr lang="en-US"/>
              <a:t>Recognition 1</a:t>
            </a:r>
          </a:p>
          <a:p>
            <a:pPr marL="177800" marR="0" lvl="2" indent="-177800" algn="just" defTabSz="914400" rtl="0" eaLnBrk="1" fontAlgn="auto" latinLnBrk="0" hangingPunct="1">
              <a:lnSpc>
                <a:spcPct val="100000"/>
              </a:lnSpc>
              <a:spcBef>
                <a:spcPts val="300"/>
              </a:spcBef>
              <a:spcAft>
                <a:spcPts val="0"/>
              </a:spcAft>
              <a:buClr>
                <a:schemeClr val="accent1"/>
              </a:buClr>
              <a:buSzTx/>
              <a:buFont typeface="Wingdings" panose="05000000000000000000" pitchFamily="2" charset="2"/>
              <a:buChar char="§"/>
              <a:tabLst/>
              <a:defRPr/>
            </a:pPr>
            <a:r>
              <a:rPr lang="en-US"/>
              <a:t>Recognition 2</a:t>
            </a:r>
          </a:p>
          <a:p>
            <a:pPr marL="177800" marR="0" lvl="2" indent="-177800" algn="just" defTabSz="914400" rtl="0" eaLnBrk="1" fontAlgn="auto" latinLnBrk="0" hangingPunct="1">
              <a:lnSpc>
                <a:spcPct val="100000"/>
              </a:lnSpc>
              <a:spcBef>
                <a:spcPts val="300"/>
              </a:spcBef>
              <a:spcAft>
                <a:spcPts val="0"/>
              </a:spcAft>
              <a:buClr>
                <a:schemeClr val="accent1"/>
              </a:buClr>
              <a:buSzTx/>
              <a:buFont typeface="Wingdings" panose="05000000000000000000" pitchFamily="2" charset="2"/>
              <a:buChar char="§"/>
              <a:tabLst/>
              <a:defRPr/>
            </a:pPr>
            <a:r>
              <a:rPr lang="en-US"/>
              <a:t>Recognition 3</a:t>
            </a:r>
          </a:p>
          <a:p>
            <a:pPr marL="177800" marR="0" lvl="2" indent="-177800" algn="just" defTabSz="914400" rtl="0" eaLnBrk="1" fontAlgn="auto" latinLnBrk="0" hangingPunct="1">
              <a:lnSpc>
                <a:spcPct val="100000"/>
              </a:lnSpc>
              <a:spcBef>
                <a:spcPts val="300"/>
              </a:spcBef>
              <a:spcAft>
                <a:spcPts val="0"/>
              </a:spcAft>
              <a:buClr>
                <a:schemeClr val="accent1"/>
              </a:buClr>
              <a:buSzTx/>
              <a:buFont typeface="Wingdings" panose="05000000000000000000" pitchFamily="2" charset="2"/>
              <a:buChar char="§"/>
              <a:tabLst/>
              <a:defRPr/>
            </a:pPr>
            <a:r>
              <a:rPr lang="en-US"/>
              <a:t>Recognition 4</a:t>
            </a:r>
          </a:p>
        </p:txBody>
      </p:sp>
      <p:sp>
        <p:nvSpPr>
          <p:cNvPr id="4" name="Picture Placeholder 3">
            <a:extLst>
              <a:ext uri="{FF2B5EF4-FFF2-40B4-BE49-F238E27FC236}">
                <a16:creationId xmlns:a16="http://schemas.microsoft.com/office/drawing/2014/main" id="{CAA65892-EA36-44DD-80F2-5DAC0EE37B5D}"/>
              </a:ext>
            </a:extLst>
          </p:cNvPr>
          <p:cNvSpPr>
            <a:spLocks noGrp="1"/>
          </p:cNvSpPr>
          <p:nvPr>
            <p:ph type="pic" sz="quarter" idx="13"/>
          </p:nvPr>
        </p:nvSpPr>
        <p:spPr bwMode="gray">
          <a:xfrm>
            <a:off x="442912" y="1331999"/>
            <a:ext cx="1234440" cy="1237615"/>
          </a:xfrm>
          <a:solidFill>
            <a:schemeClr val="bg1">
              <a:lumMod val="95000"/>
            </a:schemeClr>
          </a:solidFill>
          <a:ln w="60325">
            <a:solidFill>
              <a:schemeClr val="bg1"/>
            </a:solidFill>
          </a:ln>
        </p:spPr>
        <p:txBody>
          <a:bodyPr anchor="ctr"/>
          <a:lstStyle>
            <a:lvl1pPr algn="ctr">
              <a:defRPr/>
            </a:lvl1pPr>
          </a:lstStyle>
          <a:p>
            <a:endParaRPr lang="en-US"/>
          </a:p>
        </p:txBody>
      </p:sp>
      <p:sp>
        <p:nvSpPr>
          <p:cNvPr id="47" name="Text Placeholder 23">
            <a:extLst>
              <a:ext uri="{FF2B5EF4-FFF2-40B4-BE49-F238E27FC236}">
                <a16:creationId xmlns:a16="http://schemas.microsoft.com/office/drawing/2014/main" id="{519FA44D-F36F-4711-AE2F-C43A8A84469E}"/>
              </a:ext>
            </a:extLst>
          </p:cNvPr>
          <p:cNvSpPr>
            <a:spLocks noGrp="1"/>
          </p:cNvSpPr>
          <p:nvPr>
            <p:ph type="body" sz="quarter" idx="19" hasCustomPrompt="1"/>
          </p:nvPr>
        </p:nvSpPr>
        <p:spPr>
          <a:xfrm>
            <a:off x="1833314" y="1662709"/>
            <a:ext cx="4095996" cy="231930"/>
          </a:xfrm>
        </p:spPr>
        <p:txBody>
          <a:bodyPr rIns="182880">
            <a:noAutofit/>
          </a:bodyPr>
          <a:lstStyle>
            <a:lvl1pPr>
              <a:lnSpc>
                <a:spcPct val="90000"/>
              </a:lnSpc>
              <a:spcBef>
                <a:spcPts val="300"/>
              </a:spcBef>
              <a:tabLst>
                <a:tab pos="227013" algn="l"/>
              </a:tabLst>
              <a:defRPr sz="1600" b="1" cap="none" baseline="0">
                <a:solidFill>
                  <a:schemeClr val="accent3"/>
                </a:solidFill>
                <a:latin typeface="+mn-lt"/>
                <a:ea typeface="Open Sans" panose="020B0606030504020204" pitchFamily="34" charset="0"/>
                <a:cs typeface="Open Sans" panose="020B0606030504020204" pitchFamily="34" charset="0"/>
              </a:defRPr>
            </a:lvl1pPr>
            <a:lvl2pPr marL="0" indent="0">
              <a:spcBef>
                <a:spcPts val="300"/>
              </a:spcBef>
              <a:buNone/>
              <a:tabLst>
                <a:tab pos="227013" algn="l"/>
              </a:tabLst>
              <a:defRPr sz="1200">
                <a:latin typeface="+mn-lt"/>
              </a:defRPr>
            </a:lvl2pPr>
          </a:lstStyle>
          <a:p>
            <a:pPr lvl="0"/>
            <a:r>
              <a:rPr lang="en-US"/>
              <a:t>&lt;&lt;Partner Name&gt;&gt; | &lt;Practice Area&gt;&gt;</a:t>
            </a:r>
          </a:p>
        </p:txBody>
      </p:sp>
      <p:sp>
        <p:nvSpPr>
          <p:cNvPr id="51" name="Picture Placeholder 3">
            <a:extLst>
              <a:ext uri="{FF2B5EF4-FFF2-40B4-BE49-F238E27FC236}">
                <a16:creationId xmlns:a16="http://schemas.microsoft.com/office/drawing/2014/main" id="{8AFC6F36-85A0-4939-B7EC-336C07AD4B0E}"/>
              </a:ext>
            </a:extLst>
          </p:cNvPr>
          <p:cNvSpPr>
            <a:spLocks noGrp="1"/>
          </p:cNvSpPr>
          <p:nvPr>
            <p:ph type="pic" sz="quarter" idx="20"/>
          </p:nvPr>
        </p:nvSpPr>
        <p:spPr bwMode="gray">
          <a:xfrm>
            <a:off x="6262688" y="1331999"/>
            <a:ext cx="1234440" cy="1237615"/>
          </a:xfrm>
          <a:solidFill>
            <a:schemeClr val="bg1">
              <a:lumMod val="95000"/>
            </a:schemeClr>
          </a:solidFill>
          <a:ln w="60325">
            <a:solidFill>
              <a:schemeClr val="bg1"/>
            </a:solidFill>
          </a:ln>
        </p:spPr>
        <p:txBody>
          <a:bodyPr anchor="ctr"/>
          <a:lstStyle>
            <a:lvl1pPr algn="ctr">
              <a:defRPr/>
            </a:lvl1pPr>
          </a:lstStyle>
          <a:p>
            <a:endParaRPr lang="en-US"/>
          </a:p>
        </p:txBody>
      </p:sp>
      <p:sp>
        <p:nvSpPr>
          <p:cNvPr id="52" name="Text Placeholder 29">
            <a:extLst>
              <a:ext uri="{FF2B5EF4-FFF2-40B4-BE49-F238E27FC236}">
                <a16:creationId xmlns:a16="http://schemas.microsoft.com/office/drawing/2014/main" id="{2ABB5414-AE0B-4D80-A7B7-6D944BCCB437}"/>
              </a:ext>
            </a:extLst>
          </p:cNvPr>
          <p:cNvSpPr>
            <a:spLocks noGrp="1"/>
          </p:cNvSpPr>
          <p:nvPr>
            <p:ph type="body" sz="quarter" idx="21" hasCustomPrompt="1"/>
          </p:nvPr>
        </p:nvSpPr>
        <p:spPr>
          <a:xfrm>
            <a:off x="6262688" y="2834707"/>
            <a:ext cx="5486400" cy="3356686"/>
          </a:xfrm>
        </p:spPr>
        <p:txBody>
          <a:bodyPr wrap="square" lIns="0" tIns="0" rIns="182880" bIns="0">
            <a:noAutofit/>
          </a:bodyPr>
          <a:lstStyle>
            <a:lvl1pPr>
              <a:spcBef>
                <a:spcPts val="600"/>
              </a:spcBef>
              <a:defRPr sz="1200" b="1" cap="all" baseline="0">
                <a:solidFill>
                  <a:schemeClr val="accent3"/>
                </a:solidFill>
                <a:latin typeface="+mn-lt"/>
                <a:ea typeface="Open Sans" panose="020B0606030504020204" pitchFamily="34" charset="0"/>
                <a:cs typeface="Open Sans" panose="020B0606030504020204" pitchFamily="34" charset="0"/>
              </a:defRPr>
            </a:lvl1pPr>
            <a:lvl2pPr marL="0" indent="0">
              <a:buNone/>
              <a:defRPr sz="1100">
                <a:latin typeface="+mn-lt"/>
              </a:defRPr>
            </a:lvl2pPr>
            <a:lvl3pPr marL="177800" indent="-177800">
              <a:buFont typeface="Wingdings" panose="05000000000000000000" pitchFamily="2" charset="2"/>
              <a:buChar char="§"/>
              <a:defRPr sz="1100">
                <a:latin typeface="+mn-lt"/>
              </a:defRPr>
            </a:lvl3pPr>
          </a:lstStyle>
          <a:p>
            <a:pPr lvl="0"/>
            <a:r>
              <a:rPr lang="en-US" sz="1100"/>
              <a:t>About &lt;&lt;Partner Name&gt;&gt;</a:t>
            </a:r>
          </a:p>
          <a:p>
            <a:pPr lvl="1"/>
            <a:r>
              <a:rPr lang="en-US" sz="1100"/>
              <a:t>Overview of partner experience, his/her background and companies serviced.</a:t>
            </a:r>
            <a:endParaRPr lang="en-US"/>
          </a:p>
          <a:p>
            <a:pPr lvl="0"/>
            <a:r>
              <a:rPr lang="en-US"/>
              <a:t>RECOGNITION</a:t>
            </a:r>
          </a:p>
          <a:p>
            <a:pPr lvl="2"/>
            <a:r>
              <a:rPr lang="en-US"/>
              <a:t>Recognition 1</a:t>
            </a:r>
          </a:p>
          <a:p>
            <a:pPr marL="177800" marR="0" lvl="2" indent="-177800" algn="just" defTabSz="914400" rtl="0" eaLnBrk="1" fontAlgn="auto" latinLnBrk="0" hangingPunct="1">
              <a:lnSpc>
                <a:spcPct val="100000"/>
              </a:lnSpc>
              <a:spcBef>
                <a:spcPts val="300"/>
              </a:spcBef>
              <a:spcAft>
                <a:spcPts val="0"/>
              </a:spcAft>
              <a:buClr>
                <a:schemeClr val="accent1"/>
              </a:buClr>
              <a:buSzTx/>
              <a:buFont typeface="Wingdings" panose="05000000000000000000" pitchFamily="2" charset="2"/>
              <a:buChar char="§"/>
              <a:tabLst/>
              <a:defRPr/>
            </a:pPr>
            <a:r>
              <a:rPr lang="en-US"/>
              <a:t>Recognition 2</a:t>
            </a:r>
          </a:p>
          <a:p>
            <a:pPr marL="177800" marR="0" lvl="2" indent="-177800" algn="just" defTabSz="914400" rtl="0" eaLnBrk="1" fontAlgn="auto" latinLnBrk="0" hangingPunct="1">
              <a:lnSpc>
                <a:spcPct val="100000"/>
              </a:lnSpc>
              <a:spcBef>
                <a:spcPts val="300"/>
              </a:spcBef>
              <a:spcAft>
                <a:spcPts val="0"/>
              </a:spcAft>
              <a:buClr>
                <a:schemeClr val="accent1"/>
              </a:buClr>
              <a:buSzTx/>
              <a:buFont typeface="Wingdings" panose="05000000000000000000" pitchFamily="2" charset="2"/>
              <a:buChar char="§"/>
              <a:tabLst/>
              <a:defRPr/>
            </a:pPr>
            <a:r>
              <a:rPr lang="en-US"/>
              <a:t>Recognition 3</a:t>
            </a:r>
          </a:p>
          <a:p>
            <a:pPr marL="177800" marR="0" lvl="2" indent="-177800" algn="just" defTabSz="914400" rtl="0" eaLnBrk="1" fontAlgn="auto" latinLnBrk="0" hangingPunct="1">
              <a:lnSpc>
                <a:spcPct val="100000"/>
              </a:lnSpc>
              <a:spcBef>
                <a:spcPts val="300"/>
              </a:spcBef>
              <a:spcAft>
                <a:spcPts val="0"/>
              </a:spcAft>
              <a:buClr>
                <a:schemeClr val="accent1"/>
              </a:buClr>
              <a:buSzTx/>
              <a:buFont typeface="Wingdings" panose="05000000000000000000" pitchFamily="2" charset="2"/>
              <a:buChar char="§"/>
              <a:tabLst/>
              <a:defRPr/>
            </a:pPr>
            <a:r>
              <a:rPr lang="en-US"/>
              <a:t>Recognition 4</a:t>
            </a:r>
          </a:p>
        </p:txBody>
      </p:sp>
      <p:sp>
        <p:nvSpPr>
          <p:cNvPr id="53" name="Text Placeholder 23">
            <a:extLst>
              <a:ext uri="{FF2B5EF4-FFF2-40B4-BE49-F238E27FC236}">
                <a16:creationId xmlns:a16="http://schemas.microsoft.com/office/drawing/2014/main" id="{28F1BA5D-3518-4A68-899E-5BAD0EC98C80}"/>
              </a:ext>
            </a:extLst>
          </p:cNvPr>
          <p:cNvSpPr>
            <a:spLocks noGrp="1"/>
          </p:cNvSpPr>
          <p:nvPr>
            <p:ph type="body" sz="quarter" idx="22" hasCustomPrompt="1"/>
          </p:nvPr>
        </p:nvSpPr>
        <p:spPr>
          <a:xfrm>
            <a:off x="7683974" y="1662709"/>
            <a:ext cx="4065113" cy="231930"/>
          </a:xfrm>
        </p:spPr>
        <p:txBody>
          <a:bodyPr rIns="182880">
            <a:noAutofit/>
          </a:bodyPr>
          <a:lstStyle>
            <a:lvl1pPr>
              <a:lnSpc>
                <a:spcPct val="90000"/>
              </a:lnSpc>
              <a:spcBef>
                <a:spcPts val="300"/>
              </a:spcBef>
              <a:tabLst>
                <a:tab pos="227013" algn="l"/>
              </a:tabLst>
              <a:defRPr sz="1600" b="1" cap="none" baseline="0">
                <a:solidFill>
                  <a:schemeClr val="accent3"/>
                </a:solidFill>
                <a:latin typeface="+mn-lt"/>
                <a:ea typeface="Open Sans" panose="020B0606030504020204" pitchFamily="34" charset="0"/>
                <a:cs typeface="Open Sans" panose="020B0606030504020204" pitchFamily="34" charset="0"/>
              </a:defRPr>
            </a:lvl1pPr>
            <a:lvl2pPr marL="0" indent="0">
              <a:spcBef>
                <a:spcPts val="300"/>
              </a:spcBef>
              <a:buNone/>
              <a:tabLst>
                <a:tab pos="227013" algn="l"/>
              </a:tabLst>
              <a:defRPr sz="1200">
                <a:latin typeface="+mn-lt"/>
              </a:defRPr>
            </a:lvl2pPr>
          </a:lstStyle>
          <a:p>
            <a:pPr lvl="0"/>
            <a:r>
              <a:rPr lang="en-US"/>
              <a:t>&lt;&lt;Partner Name&gt;&gt; | &lt;Practice Area&gt;&gt;</a:t>
            </a:r>
          </a:p>
        </p:txBody>
      </p:sp>
      <p:sp>
        <p:nvSpPr>
          <p:cNvPr id="54" name="Text Placeholder 23">
            <a:extLst>
              <a:ext uri="{FF2B5EF4-FFF2-40B4-BE49-F238E27FC236}">
                <a16:creationId xmlns:a16="http://schemas.microsoft.com/office/drawing/2014/main" id="{A05CC0C3-0976-4C2B-A2EE-999186C529BC}"/>
              </a:ext>
            </a:extLst>
          </p:cNvPr>
          <p:cNvSpPr>
            <a:spLocks noGrp="1"/>
          </p:cNvSpPr>
          <p:nvPr>
            <p:ph type="body" sz="quarter" idx="23" hasCustomPrompt="1"/>
          </p:nvPr>
        </p:nvSpPr>
        <p:spPr>
          <a:xfrm>
            <a:off x="7683974" y="2061783"/>
            <a:ext cx="4065113" cy="507831"/>
          </a:xfrm>
        </p:spPr>
        <p:txBody>
          <a:bodyPr wrap="square" rIns="182880">
            <a:spAutoFit/>
          </a:bodyPr>
          <a:lstStyle>
            <a:lvl1pPr>
              <a:spcBef>
                <a:spcPts val="0"/>
              </a:spcBef>
              <a:tabLst>
                <a:tab pos="227013" algn="l"/>
              </a:tabLst>
              <a:defRPr sz="1100" b="1">
                <a:solidFill>
                  <a:schemeClr val="accent3"/>
                </a:solidFill>
                <a:latin typeface="+mn-lt"/>
                <a:ea typeface="Open Sans" panose="020B0606030504020204" pitchFamily="34" charset="0"/>
                <a:cs typeface="Open Sans" panose="020B0606030504020204" pitchFamily="34" charset="0"/>
              </a:defRPr>
            </a:lvl1pPr>
            <a:lvl2pPr marL="0" indent="0">
              <a:spcBef>
                <a:spcPts val="0"/>
              </a:spcBef>
              <a:buNone/>
              <a:tabLst>
                <a:tab pos="227013" algn="l"/>
              </a:tabLst>
              <a:defRPr sz="1100">
                <a:latin typeface="+mn-lt"/>
              </a:defRPr>
            </a:lvl2pPr>
          </a:lstStyle>
          <a:p>
            <a:pPr lvl="0"/>
            <a:r>
              <a:rPr lang="en-US"/>
              <a:t>CONTACT</a:t>
            </a:r>
          </a:p>
          <a:p>
            <a:pPr lvl="1"/>
            <a:r>
              <a:rPr lang="de-DE"/>
              <a:t>D:	+ 91 XX XXXX XXXX</a:t>
            </a:r>
          </a:p>
          <a:p>
            <a:pPr lvl="1"/>
            <a:r>
              <a:rPr lang="de-DE"/>
              <a:t>E:	XXXX.XXXX@trilegal.com</a:t>
            </a:r>
          </a:p>
        </p:txBody>
      </p:sp>
      <p:sp>
        <p:nvSpPr>
          <p:cNvPr id="3" name="Title 2">
            <a:extLst>
              <a:ext uri="{FF2B5EF4-FFF2-40B4-BE49-F238E27FC236}">
                <a16:creationId xmlns:a16="http://schemas.microsoft.com/office/drawing/2014/main" id="{CE1C0533-5BB0-499A-AE4E-5837B585044F}"/>
              </a:ext>
            </a:extLst>
          </p:cNvPr>
          <p:cNvSpPr>
            <a:spLocks noGrp="1"/>
          </p:cNvSpPr>
          <p:nvPr>
            <p:ph type="title"/>
          </p:nvPr>
        </p:nvSpPr>
        <p:spPr>
          <a:xfrm>
            <a:off x="442912" y="450630"/>
            <a:ext cx="9615488" cy="443198"/>
          </a:xfrm>
        </p:spPr>
        <p:txBody>
          <a:bodyPr/>
          <a:lstStyle>
            <a:lvl1pPr>
              <a:defRPr/>
            </a:lvl1pPr>
          </a:lstStyle>
          <a:p>
            <a:r>
              <a:rPr lang="en-US"/>
              <a:t>Click to edit Master title</a:t>
            </a:r>
          </a:p>
        </p:txBody>
      </p:sp>
      <p:sp>
        <p:nvSpPr>
          <p:cNvPr id="57" name="Text Placeholder 23">
            <a:extLst>
              <a:ext uri="{FF2B5EF4-FFF2-40B4-BE49-F238E27FC236}">
                <a16:creationId xmlns:a16="http://schemas.microsoft.com/office/drawing/2014/main" id="{B325A052-6E11-47D9-8E05-0B4B8468BE81}"/>
              </a:ext>
            </a:extLst>
          </p:cNvPr>
          <p:cNvSpPr>
            <a:spLocks noGrp="1"/>
          </p:cNvSpPr>
          <p:nvPr>
            <p:ph type="body" sz="quarter" idx="24" hasCustomPrompt="1"/>
          </p:nvPr>
        </p:nvSpPr>
        <p:spPr>
          <a:xfrm>
            <a:off x="1833314" y="2061783"/>
            <a:ext cx="4065113" cy="507831"/>
          </a:xfrm>
        </p:spPr>
        <p:txBody>
          <a:bodyPr wrap="square">
            <a:spAutoFit/>
          </a:bodyPr>
          <a:lstStyle>
            <a:lvl1pPr>
              <a:spcBef>
                <a:spcPts val="0"/>
              </a:spcBef>
              <a:tabLst>
                <a:tab pos="227013" algn="l"/>
              </a:tabLst>
              <a:defRPr sz="1100" b="1">
                <a:solidFill>
                  <a:schemeClr val="accent3"/>
                </a:solidFill>
                <a:latin typeface="+mn-lt"/>
                <a:ea typeface="Open Sans" panose="020B0606030504020204" pitchFamily="34" charset="0"/>
                <a:cs typeface="Open Sans" panose="020B0606030504020204" pitchFamily="34" charset="0"/>
              </a:defRPr>
            </a:lvl1pPr>
            <a:lvl2pPr marL="0" indent="0">
              <a:spcBef>
                <a:spcPts val="0"/>
              </a:spcBef>
              <a:buNone/>
              <a:tabLst>
                <a:tab pos="227013" algn="l"/>
              </a:tabLst>
              <a:defRPr sz="1100">
                <a:latin typeface="+mn-lt"/>
              </a:defRPr>
            </a:lvl2pPr>
          </a:lstStyle>
          <a:p>
            <a:pPr lvl="0"/>
            <a:r>
              <a:rPr lang="en-US"/>
              <a:t>CONTACT</a:t>
            </a:r>
          </a:p>
          <a:p>
            <a:pPr lvl="1"/>
            <a:r>
              <a:rPr lang="de-DE"/>
              <a:t>D:	+ 91 XX XXXX XXXX</a:t>
            </a:r>
          </a:p>
          <a:p>
            <a:pPr lvl="1"/>
            <a:r>
              <a:rPr lang="de-DE"/>
              <a:t>E:	XXXX.XXXX@trilegal.com</a:t>
            </a:r>
          </a:p>
        </p:txBody>
      </p:sp>
      <p:grpSp>
        <p:nvGrpSpPr>
          <p:cNvPr id="21" name="Group 20">
            <a:extLst>
              <a:ext uri="{FF2B5EF4-FFF2-40B4-BE49-F238E27FC236}">
                <a16:creationId xmlns:a16="http://schemas.microsoft.com/office/drawing/2014/main" id="{C961C1DE-C907-4FD7-BA04-68012F4DAE2B}"/>
              </a:ext>
            </a:extLst>
          </p:cNvPr>
          <p:cNvGrpSpPr/>
          <p:nvPr userDrawn="1"/>
        </p:nvGrpSpPr>
        <p:grpSpPr bwMode="gray">
          <a:xfrm>
            <a:off x="0" y="6749358"/>
            <a:ext cx="12192000" cy="108642"/>
            <a:chOff x="0" y="6749358"/>
            <a:chExt cx="9098735" cy="108642"/>
          </a:xfrm>
        </p:grpSpPr>
        <p:sp>
          <p:nvSpPr>
            <p:cNvPr id="22" name="Rectangle 21">
              <a:extLst>
                <a:ext uri="{FF2B5EF4-FFF2-40B4-BE49-F238E27FC236}">
                  <a16:creationId xmlns:a16="http://schemas.microsoft.com/office/drawing/2014/main" id="{421DE7AD-DF52-4070-98EE-8E44DE046047}"/>
                </a:ext>
              </a:extLst>
            </p:cNvPr>
            <p:cNvSpPr/>
            <p:nvPr userDrawn="1"/>
          </p:nvSpPr>
          <p:spPr bwMode="gray">
            <a:xfrm>
              <a:off x="0" y="6749358"/>
              <a:ext cx="1819747" cy="108642"/>
            </a:xfrm>
            <a:prstGeom prst="rect">
              <a:avLst/>
            </a:prstGeom>
            <a:solidFill>
              <a:srgbClr val="002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Rectangle 23">
              <a:extLst>
                <a:ext uri="{FF2B5EF4-FFF2-40B4-BE49-F238E27FC236}">
                  <a16:creationId xmlns:a16="http://schemas.microsoft.com/office/drawing/2014/main" id="{B1DD8CC2-51D7-428C-971F-81CF404E1B59}"/>
                </a:ext>
              </a:extLst>
            </p:cNvPr>
            <p:cNvSpPr/>
            <p:nvPr userDrawn="1"/>
          </p:nvSpPr>
          <p:spPr bwMode="gray">
            <a:xfrm>
              <a:off x="1819747" y="6749358"/>
              <a:ext cx="1819747" cy="108642"/>
            </a:xfrm>
            <a:prstGeom prst="rect">
              <a:avLst/>
            </a:prstGeom>
            <a:solidFill>
              <a:srgbClr val="009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7" name="Rectangle 26">
              <a:extLst>
                <a:ext uri="{FF2B5EF4-FFF2-40B4-BE49-F238E27FC236}">
                  <a16:creationId xmlns:a16="http://schemas.microsoft.com/office/drawing/2014/main" id="{3ECEF799-FD12-4035-9B84-5CC81D70FCBA}"/>
                </a:ext>
              </a:extLst>
            </p:cNvPr>
            <p:cNvSpPr/>
            <p:nvPr userDrawn="1"/>
          </p:nvSpPr>
          <p:spPr bwMode="gray">
            <a:xfrm>
              <a:off x="3639494" y="6749358"/>
              <a:ext cx="1819747" cy="108642"/>
            </a:xfrm>
            <a:prstGeom prst="rect">
              <a:avLst/>
            </a:prstGeom>
            <a:solidFill>
              <a:srgbClr val="BF2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8" name="Rectangle 27">
              <a:extLst>
                <a:ext uri="{FF2B5EF4-FFF2-40B4-BE49-F238E27FC236}">
                  <a16:creationId xmlns:a16="http://schemas.microsoft.com/office/drawing/2014/main" id="{D636548A-3186-4A19-8380-1C51B52D3164}"/>
                </a:ext>
              </a:extLst>
            </p:cNvPr>
            <p:cNvSpPr/>
            <p:nvPr userDrawn="1"/>
          </p:nvSpPr>
          <p:spPr bwMode="gray">
            <a:xfrm>
              <a:off x="5459241" y="6749358"/>
              <a:ext cx="1819747" cy="108642"/>
            </a:xfrm>
            <a:prstGeom prst="rect">
              <a:avLst/>
            </a:prstGeom>
            <a:solidFill>
              <a:srgbClr val="F68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9" name="Rectangle 28">
              <a:extLst>
                <a:ext uri="{FF2B5EF4-FFF2-40B4-BE49-F238E27FC236}">
                  <a16:creationId xmlns:a16="http://schemas.microsoft.com/office/drawing/2014/main" id="{541F02A0-8A74-460B-BDCB-025595459ED4}"/>
                </a:ext>
              </a:extLst>
            </p:cNvPr>
            <p:cNvSpPr/>
            <p:nvPr userDrawn="1"/>
          </p:nvSpPr>
          <p:spPr bwMode="gray">
            <a:xfrm>
              <a:off x="7278988" y="6749358"/>
              <a:ext cx="1819747" cy="108642"/>
            </a:xfrm>
            <a:prstGeom prst="rect">
              <a:avLst/>
            </a:prstGeom>
            <a:solidFill>
              <a:srgbClr val="636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grpSp>
    </p:spTree>
    <p:extLst>
      <p:ext uri="{BB962C8B-B14F-4D97-AF65-F5344CB8AC3E}">
        <p14:creationId xmlns:p14="http://schemas.microsoft.com/office/powerpoint/2010/main" val="2479575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Representative Experience_2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996A9C8-B2F3-40DC-B2D8-97CA570CFCC1}"/>
              </a:ext>
            </a:extLst>
          </p:cNvPr>
          <p:cNvSpPr>
            <a:spLocks noGrp="1"/>
          </p:cNvSpPr>
          <p:nvPr>
            <p:ph type="ftr" sz="quarter" idx="11"/>
          </p:nvPr>
        </p:nvSpPr>
        <p:spPr/>
        <p:txBody>
          <a:bodyPr/>
          <a:lstStyle/>
          <a:p>
            <a:r>
              <a:rPr lang="en-US"/>
              <a:t>© 2023 Trilegal. All Rights Reserved.</a:t>
            </a:r>
          </a:p>
        </p:txBody>
      </p:sp>
      <p:sp>
        <p:nvSpPr>
          <p:cNvPr id="6" name="Slide Number Placeholder 5">
            <a:extLst>
              <a:ext uri="{FF2B5EF4-FFF2-40B4-BE49-F238E27FC236}">
                <a16:creationId xmlns:a16="http://schemas.microsoft.com/office/drawing/2014/main" id="{62A53DCF-295B-439A-A51E-EEACBF3F415D}"/>
              </a:ext>
            </a:extLst>
          </p:cNvPr>
          <p:cNvSpPr>
            <a:spLocks noGrp="1"/>
          </p:cNvSpPr>
          <p:nvPr>
            <p:ph type="sldNum" sz="quarter" idx="12"/>
          </p:nvPr>
        </p:nvSpPr>
        <p:spPr/>
        <p:txBody>
          <a:bodyPr/>
          <a:lstStyle/>
          <a:p>
            <a:fld id="{89BCD8B7-704C-46BF-BB19-4FA5BB3A29B9}" type="slidenum">
              <a:rPr lang="en-US" smtClean="0"/>
              <a:t>‹#›</a:t>
            </a:fld>
            <a:endParaRPr lang="en-US"/>
          </a:p>
        </p:txBody>
      </p:sp>
      <p:sp>
        <p:nvSpPr>
          <p:cNvPr id="7" name="Picture Placeholder 3">
            <a:extLst>
              <a:ext uri="{FF2B5EF4-FFF2-40B4-BE49-F238E27FC236}">
                <a16:creationId xmlns:a16="http://schemas.microsoft.com/office/drawing/2014/main" id="{64B17F47-4A1F-4335-9569-58E8F15D4358}"/>
              </a:ext>
            </a:extLst>
          </p:cNvPr>
          <p:cNvSpPr>
            <a:spLocks noGrp="1"/>
          </p:cNvSpPr>
          <p:nvPr>
            <p:ph type="pic" sz="quarter" idx="13"/>
          </p:nvPr>
        </p:nvSpPr>
        <p:spPr>
          <a:xfrm>
            <a:off x="10472375" y="1557338"/>
            <a:ext cx="1706562" cy="4751387"/>
          </a:xfrm>
        </p:spPr>
        <p:txBody>
          <a:bodyPr anchor="ctr"/>
          <a:lstStyle>
            <a:lvl1pPr algn="ctr">
              <a:defRPr/>
            </a:lvl1pPr>
          </a:lstStyle>
          <a:p>
            <a:endParaRPr lang="en-US"/>
          </a:p>
        </p:txBody>
      </p:sp>
      <p:cxnSp>
        <p:nvCxnSpPr>
          <p:cNvPr id="8" name="Straight Connector 7">
            <a:extLst>
              <a:ext uri="{FF2B5EF4-FFF2-40B4-BE49-F238E27FC236}">
                <a16:creationId xmlns:a16="http://schemas.microsoft.com/office/drawing/2014/main" id="{9DBAB151-8B86-493D-8233-9A14E428B79A}"/>
              </a:ext>
            </a:extLst>
          </p:cNvPr>
          <p:cNvCxnSpPr>
            <a:cxnSpLocks/>
          </p:cNvCxnSpPr>
          <p:nvPr userDrawn="1"/>
        </p:nvCxnSpPr>
        <p:spPr bwMode="gray">
          <a:xfrm>
            <a:off x="5405586" y="1557338"/>
            <a:ext cx="0" cy="4751387"/>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Text Placeholder 3">
            <a:extLst>
              <a:ext uri="{FF2B5EF4-FFF2-40B4-BE49-F238E27FC236}">
                <a16:creationId xmlns:a16="http://schemas.microsoft.com/office/drawing/2014/main" id="{52A4BBB9-59AB-4321-9E71-F5D2ADF797CE}"/>
              </a:ext>
            </a:extLst>
          </p:cNvPr>
          <p:cNvSpPr>
            <a:spLocks noGrp="1"/>
          </p:cNvSpPr>
          <p:nvPr>
            <p:ph type="body" sz="quarter" idx="18" hasCustomPrompt="1"/>
          </p:nvPr>
        </p:nvSpPr>
        <p:spPr>
          <a:xfrm>
            <a:off x="442500" y="1997075"/>
            <a:ext cx="4846320" cy="4311650"/>
          </a:xfrm>
        </p:spPr>
        <p:txBody>
          <a:bodyPr/>
          <a:lstStyle>
            <a:lvl1pPr>
              <a:spcBef>
                <a:spcPts val="600"/>
              </a:spcBef>
              <a:defRPr sz="1200" b="1">
                <a:solidFill>
                  <a:schemeClr val="accent2"/>
                </a:solidFill>
              </a:defRPr>
            </a:lvl1pPr>
            <a:lvl2pPr>
              <a:spcBef>
                <a:spcPts val="200"/>
              </a:spcBef>
              <a:defRPr sz="1200"/>
            </a:lvl2pPr>
            <a:lvl3pPr>
              <a:spcBef>
                <a:spcPts val="0"/>
              </a:spcBef>
              <a:defRPr sz="1100"/>
            </a:lvl3pPr>
          </a:lstStyle>
          <a:p>
            <a:pPr lvl="0"/>
            <a:r>
              <a:rPr lang="en-US"/>
              <a:t>Company Name</a:t>
            </a:r>
          </a:p>
          <a:p>
            <a:pPr lvl="1"/>
            <a:r>
              <a:rPr lang="en-US"/>
              <a:t>Details of experience</a:t>
            </a:r>
          </a:p>
          <a:p>
            <a:pPr lvl="2"/>
            <a:r>
              <a:rPr lang="en-US"/>
              <a:t>Third level</a:t>
            </a:r>
          </a:p>
          <a:p>
            <a:pPr lvl="0"/>
            <a:r>
              <a:rPr lang="en-US"/>
              <a:t>Company Name</a:t>
            </a:r>
          </a:p>
          <a:p>
            <a:pPr lvl="1"/>
            <a:r>
              <a:rPr lang="en-US"/>
              <a:t>Details of the experience</a:t>
            </a:r>
          </a:p>
          <a:p>
            <a:pPr lvl="2"/>
            <a:r>
              <a:rPr lang="en-US"/>
              <a:t>Sub Bullet point</a:t>
            </a:r>
          </a:p>
          <a:p>
            <a:pPr lvl="0"/>
            <a:r>
              <a:rPr lang="en-US"/>
              <a:t>Company Name</a:t>
            </a:r>
          </a:p>
          <a:p>
            <a:pPr lvl="1"/>
            <a:r>
              <a:rPr lang="en-US"/>
              <a:t>Details of the experience</a:t>
            </a:r>
          </a:p>
          <a:p>
            <a:pPr lvl="2"/>
            <a:r>
              <a:rPr lang="en-US"/>
              <a:t>Sub Bullet point</a:t>
            </a:r>
          </a:p>
          <a:p>
            <a:pPr lvl="0"/>
            <a:r>
              <a:rPr lang="en-US"/>
              <a:t>Company Name</a:t>
            </a:r>
          </a:p>
          <a:p>
            <a:pPr lvl="1"/>
            <a:r>
              <a:rPr lang="en-US"/>
              <a:t>Details of the experience</a:t>
            </a:r>
          </a:p>
          <a:p>
            <a:pPr lvl="2"/>
            <a:r>
              <a:rPr lang="en-US"/>
              <a:t>Sub Bullet point</a:t>
            </a:r>
          </a:p>
          <a:p>
            <a:pPr lvl="0"/>
            <a:r>
              <a:rPr lang="en-US"/>
              <a:t>Company Name</a:t>
            </a:r>
          </a:p>
          <a:p>
            <a:pPr lvl="1"/>
            <a:r>
              <a:rPr lang="en-US"/>
              <a:t>Details of the experience</a:t>
            </a:r>
          </a:p>
          <a:p>
            <a:pPr lvl="2"/>
            <a:r>
              <a:rPr lang="en-US"/>
              <a:t>Sub Bullet point</a:t>
            </a:r>
          </a:p>
        </p:txBody>
      </p:sp>
      <p:sp>
        <p:nvSpPr>
          <p:cNvPr id="15" name="Text Placeholder 3">
            <a:extLst>
              <a:ext uri="{FF2B5EF4-FFF2-40B4-BE49-F238E27FC236}">
                <a16:creationId xmlns:a16="http://schemas.microsoft.com/office/drawing/2014/main" id="{9D311BD8-ED9B-4D6C-A07B-B3C02D98D1D4}"/>
              </a:ext>
            </a:extLst>
          </p:cNvPr>
          <p:cNvSpPr>
            <a:spLocks noGrp="1"/>
          </p:cNvSpPr>
          <p:nvPr>
            <p:ph type="body" sz="quarter" idx="19" hasCustomPrompt="1"/>
          </p:nvPr>
        </p:nvSpPr>
        <p:spPr>
          <a:xfrm>
            <a:off x="5522352" y="1997075"/>
            <a:ext cx="4846320" cy="4311650"/>
          </a:xfrm>
        </p:spPr>
        <p:txBody>
          <a:bodyPr/>
          <a:lstStyle>
            <a:lvl1pPr>
              <a:spcBef>
                <a:spcPts val="600"/>
              </a:spcBef>
              <a:defRPr sz="1200" b="1">
                <a:solidFill>
                  <a:schemeClr val="accent2"/>
                </a:solidFill>
              </a:defRPr>
            </a:lvl1pPr>
            <a:lvl2pPr>
              <a:spcBef>
                <a:spcPts val="200"/>
              </a:spcBef>
              <a:defRPr sz="1200"/>
            </a:lvl2pPr>
            <a:lvl3pPr>
              <a:spcBef>
                <a:spcPts val="0"/>
              </a:spcBef>
              <a:defRPr sz="1100"/>
            </a:lvl3pPr>
          </a:lstStyle>
          <a:p>
            <a:pPr lvl="0"/>
            <a:r>
              <a:rPr lang="en-US"/>
              <a:t>Company Name</a:t>
            </a:r>
          </a:p>
          <a:p>
            <a:pPr lvl="1"/>
            <a:r>
              <a:rPr lang="en-US"/>
              <a:t>Details of experience</a:t>
            </a:r>
          </a:p>
          <a:p>
            <a:pPr lvl="2"/>
            <a:r>
              <a:rPr lang="en-US"/>
              <a:t>Third level</a:t>
            </a:r>
          </a:p>
          <a:p>
            <a:pPr lvl="0"/>
            <a:r>
              <a:rPr lang="en-US"/>
              <a:t>Company Name</a:t>
            </a:r>
          </a:p>
          <a:p>
            <a:pPr lvl="1"/>
            <a:r>
              <a:rPr lang="en-US"/>
              <a:t>Details of the experience</a:t>
            </a:r>
          </a:p>
          <a:p>
            <a:pPr lvl="2"/>
            <a:r>
              <a:rPr lang="en-US"/>
              <a:t>Sub Bullet point</a:t>
            </a:r>
          </a:p>
          <a:p>
            <a:pPr lvl="0"/>
            <a:r>
              <a:rPr lang="en-US"/>
              <a:t>Company Name</a:t>
            </a:r>
          </a:p>
          <a:p>
            <a:pPr lvl="1"/>
            <a:r>
              <a:rPr lang="en-US"/>
              <a:t>Details of the experience</a:t>
            </a:r>
          </a:p>
          <a:p>
            <a:pPr lvl="2"/>
            <a:r>
              <a:rPr lang="en-US"/>
              <a:t>Sub Bullet point</a:t>
            </a:r>
          </a:p>
          <a:p>
            <a:pPr lvl="0"/>
            <a:r>
              <a:rPr lang="en-US"/>
              <a:t>Company Name</a:t>
            </a:r>
          </a:p>
          <a:p>
            <a:pPr lvl="1"/>
            <a:r>
              <a:rPr lang="en-US"/>
              <a:t>Details of the experience</a:t>
            </a:r>
          </a:p>
          <a:p>
            <a:pPr lvl="2"/>
            <a:r>
              <a:rPr lang="en-US"/>
              <a:t>Sub Bullet point</a:t>
            </a:r>
          </a:p>
          <a:p>
            <a:pPr lvl="0"/>
            <a:r>
              <a:rPr lang="en-US"/>
              <a:t>Company Name</a:t>
            </a:r>
          </a:p>
          <a:p>
            <a:pPr lvl="1"/>
            <a:r>
              <a:rPr lang="en-US"/>
              <a:t>Details of the experience</a:t>
            </a:r>
          </a:p>
          <a:p>
            <a:pPr lvl="2"/>
            <a:r>
              <a:rPr lang="en-US"/>
              <a:t>Sub Bullet point</a:t>
            </a:r>
          </a:p>
        </p:txBody>
      </p:sp>
      <p:sp>
        <p:nvSpPr>
          <p:cNvPr id="17" name="Content Placeholder 16">
            <a:extLst>
              <a:ext uri="{FF2B5EF4-FFF2-40B4-BE49-F238E27FC236}">
                <a16:creationId xmlns:a16="http://schemas.microsoft.com/office/drawing/2014/main" id="{5FF1E1F2-C6FC-4A16-9D37-A718697065AA}"/>
              </a:ext>
            </a:extLst>
          </p:cNvPr>
          <p:cNvSpPr>
            <a:spLocks noGrp="1"/>
          </p:cNvSpPr>
          <p:nvPr>
            <p:ph sz="quarter" idx="20" hasCustomPrompt="1"/>
          </p:nvPr>
        </p:nvSpPr>
        <p:spPr>
          <a:xfrm>
            <a:off x="442913" y="1557338"/>
            <a:ext cx="4846637" cy="320040"/>
          </a:xfrm>
          <a:solidFill>
            <a:schemeClr val="accent1"/>
          </a:solidFill>
        </p:spPr>
        <p:txBody>
          <a:bodyPr anchor="ctr">
            <a:noAutofit/>
          </a:bodyPr>
          <a:lstStyle>
            <a:lvl1pPr algn="ctr">
              <a:defRPr sz="1600" b="1">
                <a:solidFill>
                  <a:schemeClr val="bg1"/>
                </a:solidFill>
              </a:defRPr>
            </a:lvl1pPr>
            <a:lvl2pPr marL="0" indent="0">
              <a:buNone/>
              <a:defRPr/>
            </a:lvl2pPr>
          </a:lstStyle>
          <a:p>
            <a:pPr lvl="0"/>
            <a:r>
              <a:rPr lang="en-US"/>
              <a:t>Click to edit add title of experience</a:t>
            </a:r>
          </a:p>
        </p:txBody>
      </p:sp>
      <p:sp>
        <p:nvSpPr>
          <p:cNvPr id="18" name="Content Placeholder 16">
            <a:extLst>
              <a:ext uri="{FF2B5EF4-FFF2-40B4-BE49-F238E27FC236}">
                <a16:creationId xmlns:a16="http://schemas.microsoft.com/office/drawing/2014/main" id="{F27AC70B-7DE0-40CC-8A7C-937125EECEC3}"/>
              </a:ext>
            </a:extLst>
          </p:cNvPr>
          <p:cNvSpPr>
            <a:spLocks noGrp="1"/>
          </p:cNvSpPr>
          <p:nvPr>
            <p:ph sz="quarter" idx="21" hasCustomPrompt="1"/>
          </p:nvPr>
        </p:nvSpPr>
        <p:spPr>
          <a:xfrm>
            <a:off x="5522352" y="1557338"/>
            <a:ext cx="4846637" cy="320040"/>
          </a:xfrm>
          <a:solidFill>
            <a:schemeClr val="accent1"/>
          </a:solidFill>
        </p:spPr>
        <p:txBody>
          <a:bodyPr anchor="ctr">
            <a:noAutofit/>
          </a:bodyPr>
          <a:lstStyle>
            <a:lvl1pPr algn="ctr">
              <a:defRPr sz="1600" b="1">
                <a:solidFill>
                  <a:schemeClr val="bg1"/>
                </a:solidFill>
              </a:defRPr>
            </a:lvl1pPr>
            <a:lvl2pPr marL="0" indent="0">
              <a:buNone/>
              <a:defRPr/>
            </a:lvl2pPr>
          </a:lstStyle>
          <a:p>
            <a:pPr lvl="0"/>
            <a:r>
              <a:rPr lang="en-US"/>
              <a:t>Click to edit add title of experience</a:t>
            </a:r>
          </a:p>
        </p:txBody>
      </p:sp>
      <p:sp>
        <p:nvSpPr>
          <p:cNvPr id="20" name="Title 19">
            <a:extLst>
              <a:ext uri="{FF2B5EF4-FFF2-40B4-BE49-F238E27FC236}">
                <a16:creationId xmlns:a16="http://schemas.microsoft.com/office/drawing/2014/main" id="{992AFC9C-79A2-447B-AFFC-AE552AF9A4E4}"/>
              </a:ext>
            </a:extLst>
          </p:cNvPr>
          <p:cNvSpPr>
            <a:spLocks noGrp="1"/>
          </p:cNvSpPr>
          <p:nvPr>
            <p:ph type="title" hasCustomPrompt="1"/>
          </p:nvPr>
        </p:nvSpPr>
        <p:spPr/>
        <p:txBody>
          <a:bodyPr/>
          <a:lstStyle/>
          <a:p>
            <a:r>
              <a:rPr lang="en-IN"/>
              <a:t>Key Representative Experience</a:t>
            </a:r>
            <a:endParaRPr lang="en-US"/>
          </a:p>
        </p:txBody>
      </p:sp>
      <p:pic>
        <p:nvPicPr>
          <p:cNvPr id="2" name="Picture 1" descr="A picture containing organ, column&#10;&#10;Description automatically generated">
            <a:extLst>
              <a:ext uri="{FF2B5EF4-FFF2-40B4-BE49-F238E27FC236}">
                <a16:creationId xmlns:a16="http://schemas.microsoft.com/office/drawing/2014/main" id="{E56C1C85-1B6D-3F2C-4126-DD65D848BB90}"/>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l="42480" r="32798"/>
          <a:stretch/>
        </p:blipFill>
        <p:spPr bwMode="gray">
          <a:xfrm>
            <a:off x="10472063" y="1557338"/>
            <a:ext cx="1719938" cy="4751711"/>
          </a:xfrm>
          <a:prstGeom prst="rect">
            <a:avLst/>
          </a:prstGeom>
        </p:spPr>
      </p:pic>
    </p:spTree>
    <p:extLst>
      <p:ext uri="{BB962C8B-B14F-4D97-AF65-F5344CB8AC3E}">
        <p14:creationId xmlns:p14="http://schemas.microsoft.com/office/powerpoint/2010/main" val="3009822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y Representative Experience_3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996A9C8-B2F3-40DC-B2D8-97CA570CFCC1}"/>
              </a:ext>
            </a:extLst>
          </p:cNvPr>
          <p:cNvSpPr>
            <a:spLocks noGrp="1"/>
          </p:cNvSpPr>
          <p:nvPr>
            <p:ph type="ftr" sz="quarter" idx="11"/>
          </p:nvPr>
        </p:nvSpPr>
        <p:spPr/>
        <p:txBody>
          <a:bodyPr/>
          <a:lstStyle/>
          <a:p>
            <a:r>
              <a:rPr lang="en-US"/>
              <a:t>© 2023 Trilegal. All Rights Reserved.</a:t>
            </a:r>
          </a:p>
        </p:txBody>
      </p:sp>
      <p:sp>
        <p:nvSpPr>
          <p:cNvPr id="6" name="Slide Number Placeholder 5">
            <a:extLst>
              <a:ext uri="{FF2B5EF4-FFF2-40B4-BE49-F238E27FC236}">
                <a16:creationId xmlns:a16="http://schemas.microsoft.com/office/drawing/2014/main" id="{62A53DCF-295B-439A-A51E-EEACBF3F415D}"/>
              </a:ext>
            </a:extLst>
          </p:cNvPr>
          <p:cNvSpPr>
            <a:spLocks noGrp="1"/>
          </p:cNvSpPr>
          <p:nvPr>
            <p:ph type="sldNum" sz="quarter" idx="12"/>
          </p:nvPr>
        </p:nvSpPr>
        <p:spPr/>
        <p:txBody>
          <a:bodyPr/>
          <a:lstStyle/>
          <a:p>
            <a:fld id="{89BCD8B7-704C-46BF-BB19-4FA5BB3A29B9}" type="slidenum">
              <a:rPr lang="en-US" smtClean="0"/>
              <a:t>‹#›</a:t>
            </a:fld>
            <a:endParaRPr lang="en-US"/>
          </a:p>
        </p:txBody>
      </p:sp>
      <p:sp>
        <p:nvSpPr>
          <p:cNvPr id="7" name="Picture Placeholder 3">
            <a:extLst>
              <a:ext uri="{FF2B5EF4-FFF2-40B4-BE49-F238E27FC236}">
                <a16:creationId xmlns:a16="http://schemas.microsoft.com/office/drawing/2014/main" id="{64B17F47-4A1F-4335-9569-58E8F15D4358}"/>
              </a:ext>
            </a:extLst>
          </p:cNvPr>
          <p:cNvSpPr>
            <a:spLocks noGrp="1"/>
          </p:cNvSpPr>
          <p:nvPr>
            <p:ph type="pic" sz="quarter" idx="13"/>
          </p:nvPr>
        </p:nvSpPr>
        <p:spPr>
          <a:xfrm>
            <a:off x="10485438" y="1557338"/>
            <a:ext cx="1706562" cy="4751387"/>
          </a:xfrm>
        </p:spPr>
        <p:txBody>
          <a:bodyPr anchor="ctr"/>
          <a:lstStyle>
            <a:lvl1pPr algn="ctr">
              <a:defRPr/>
            </a:lvl1pPr>
          </a:lstStyle>
          <a:p>
            <a:endParaRPr lang="en-US"/>
          </a:p>
        </p:txBody>
      </p:sp>
      <p:cxnSp>
        <p:nvCxnSpPr>
          <p:cNvPr id="8" name="Straight Connector 7">
            <a:extLst>
              <a:ext uri="{FF2B5EF4-FFF2-40B4-BE49-F238E27FC236}">
                <a16:creationId xmlns:a16="http://schemas.microsoft.com/office/drawing/2014/main" id="{9DBAB151-8B86-493D-8233-9A14E428B79A}"/>
              </a:ext>
            </a:extLst>
          </p:cNvPr>
          <p:cNvCxnSpPr>
            <a:cxnSpLocks/>
          </p:cNvCxnSpPr>
          <p:nvPr userDrawn="1"/>
        </p:nvCxnSpPr>
        <p:spPr bwMode="gray">
          <a:xfrm>
            <a:off x="3678733" y="1557338"/>
            <a:ext cx="0" cy="4751387"/>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Text Placeholder 3">
            <a:extLst>
              <a:ext uri="{FF2B5EF4-FFF2-40B4-BE49-F238E27FC236}">
                <a16:creationId xmlns:a16="http://schemas.microsoft.com/office/drawing/2014/main" id="{52A4BBB9-59AB-4321-9E71-F5D2ADF797CE}"/>
              </a:ext>
            </a:extLst>
          </p:cNvPr>
          <p:cNvSpPr>
            <a:spLocks noGrp="1"/>
          </p:cNvSpPr>
          <p:nvPr>
            <p:ph type="body" sz="quarter" idx="18" hasCustomPrompt="1"/>
          </p:nvPr>
        </p:nvSpPr>
        <p:spPr>
          <a:xfrm>
            <a:off x="442500" y="1997075"/>
            <a:ext cx="3108960" cy="4311650"/>
          </a:xfrm>
        </p:spPr>
        <p:txBody>
          <a:bodyPr/>
          <a:lstStyle>
            <a:lvl1pPr>
              <a:spcBef>
                <a:spcPts val="600"/>
              </a:spcBef>
              <a:defRPr sz="1200" b="1">
                <a:solidFill>
                  <a:schemeClr val="accent2"/>
                </a:solidFill>
              </a:defRPr>
            </a:lvl1pPr>
            <a:lvl2pPr>
              <a:spcBef>
                <a:spcPts val="200"/>
              </a:spcBef>
              <a:defRPr sz="1200"/>
            </a:lvl2pPr>
            <a:lvl3pPr>
              <a:spcBef>
                <a:spcPts val="0"/>
              </a:spcBef>
              <a:defRPr sz="1100"/>
            </a:lvl3pPr>
          </a:lstStyle>
          <a:p>
            <a:pPr lvl="0"/>
            <a:r>
              <a:rPr lang="en-US"/>
              <a:t>Company Name</a:t>
            </a:r>
          </a:p>
          <a:p>
            <a:pPr lvl="1"/>
            <a:r>
              <a:rPr lang="en-US"/>
              <a:t>Details of experience</a:t>
            </a:r>
          </a:p>
          <a:p>
            <a:pPr lvl="2"/>
            <a:r>
              <a:rPr lang="en-US"/>
              <a:t>Third level</a:t>
            </a:r>
          </a:p>
          <a:p>
            <a:pPr lvl="0"/>
            <a:r>
              <a:rPr lang="en-US"/>
              <a:t>Company Name</a:t>
            </a:r>
          </a:p>
          <a:p>
            <a:pPr lvl="1"/>
            <a:r>
              <a:rPr lang="en-US"/>
              <a:t>Details of the experience</a:t>
            </a:r>
          </a:p>
          <a:p>
            <a:pPr lvl="2"/>
            <a:r>
              <a:rPr lang="en-US"/>
              <a:t>Sub Bullet point</a:t>
            </a:r>
          </a:p>
          <a:p>
            <a:pPr lvl="0"/>
            <a:r>
              <a:rPr lang="en-US"/>
              <a:t>Company Name</a:t>
            </a:r>
          </a:p>
          <a:p>
            <a:pPr lvl="1"/>
            <a:r>
              <a:rPr lang="en-US"/>
              <a:t>Details of the experience</a:t>
            </a:r>
          </a:p>
          <a:p>
            <a:pPr lvl="2"/>
            <a:r>
              <a:rPr lang="en-US"/>
              <a:t>Sub Bullet point</a:t>
            </a:r>
          </a:p>
          <a:p>
            <a:pPr lvl="0"/>
            <a:r>
              <a:rPr lang="en-US"/>
              <a:t>Company Name</a:t>
            </a:r>
          </a:p>
          <a:p>
            <a:pPr lvl="1"/>
            <a:r>
              <a:rPr lang="en-US"/>
              <a:t>Details of the experience</a:t>
            </a:r>
          </a:p>
          <a:p>
            <a:pPr lvl="2"/>
            <a:r>
              <a:rPr lang="en-US"/>
              <a:t>Sub Bullet point</a:t>
            </a:r>
          </a:p>
          <a:p>
            <a:pPr lvl="0"/>
            <a:r>
              <a:rPr lang="en-US"/>
              <a:t>Company Name</a:t>
            </a:r>
          </a:p>
          <a:p>
            <a:pPr lvl="1"/>
            <a:r>
              <a:rPr lang="en-US"/>
              <a:t>Details of the experience</a:t>
            </a:r>
          </a:p>
          <a:p>
            <a:pPr lvl="2"/>
            <a:r>
              <a:rPr lang="en-US"/>
              <a:t>Sub Bullet point</a:t>
            </a:r>
          </a:p>
        </p:txBody>
      </p:sp>
      <p:sp>
        <p:nvSpPr>
          <p:cNvPr id="15" name="Text Placeholder 3">
            <a:extLst>
              <a:ext uri="{FF2B5EF4-FFF2-40B4-BE49-F238E27FC236}">
                <a16:creationId xmlns:a16="http://schemas.microsoft.com/office/drawing/2014/main" id="{9D311BD8-ED9B-4D6C-A07B-B3C02D98D1D4}"/>
              </a:ext>
            </a:extLst>
          </p:cNvPr>
          <p:cNvSpPr>
            <a:spLocks noGrp="1"/>
          </p:cNvSpPr>
          <p:nvPr>
            <p:ph type="body" sz="quarter" idx="19" hasCustomPrompt="1"/>
          </p:nvPr>
        </p:nvSpPr>
        <p:spPr>
          <a:xfrm>
            <a:off x="3805593" y="1997075"/>
            <a:ext cx="3108960" cy="4311650"/>
          </a:xfrm>
        </p:spPr>
        <p:txBody>
          <a:bodyPr/>
          <a:lstStyle>
            <a:lvl1pPr>
              <a:spcBef>
                <a:spcPts val="600"/>
              </a:spcBef>
              <a:defRPr sz="1200" b="1">
                <a:solidFill>
                  <a:schemeClr val="accent2"/>
                </a:solidFill>
              </a:defRPr>
            </a:lvl1pPr>
            <a:lvl2pPr>
              <a:spcBef>
                <a:spcPts val="200"/>
              </a:spcBef>
              <a:defRPr sz="1200"/>
            </a:lvl2pPr>
            <a:lvl3pPr>
              <a:spcBef>
                <a:spcPts val="0"/>
              </a:spcBef>
              <a:defRPr sz="1100"/>
            </a:lvl3pPr>
          </a:lstStyle>
          <a:p>
            <a:pPr lvl="0"/>
            <a:r>
              <a:rPr lang="en-US"/>
              <a:t>Company Name</a:t>
            </a:r>
          </a:p>
          <a:p>
            <a:pPr lvl="1"/>
            <a:r>
              <a:rPr lang="en-US"/>
              <a:t>Details of experience</a:t>
            </a:r>
          </a:p>
          <a:p>
            <a:pPr lvl="2"/>
            <a:r>
              <a:rPr lang="en-US"/>
              <a:t>Third level</a:t>
            </a:r>
          </a:p>
          <a:p>
            <a:pPr lvl="0"/>
            <a:r>
              <a:rPr lang="en-US"/>
              <a:t>Company Name</a:t>
            </a:r>
          </a:p>
          <a:p>
            <a:pPr lvl="1"/>
            <a:r>
              <a:rPr lang="en-US"/>
              <a:t>Details of the experience</a:t>
            </a:r>
          </a:p>
          <a:p>
            <a:pPr lvl="2"/>
            <a:r>
              <a:rPr lang="en-US"/>
              <a:t>Sub Bullet point</a:t>
            </a:r>
          </a:p>
          <a:p>
            <a:pPr lvl="0"/>
            <a:r>
              <a:rPr lang="en-US"/>
              <a:t>Company Name</a:t>
            </a:r>
          </a:p>
          <a:p>
            <a:pPr lvl="1"/>
            <a:r>
              <a:rPr lang="en-US"/>
              <a:t>Details of the experience</a:t>
            </a:r>
          </a:p>
          <a:p>
            <a:pPr lvl="2"/>
            <a:r>
              <a:rPr lang="en-US"/>
              <a:t>Sub Bullet point</a:t>
            </a:r>
          </a:p>
          <a:p>
            <a:pPr lvl="0"/>
            <a:r>
              <a:rPr lang="en-US"/>
              <a:t>Company Name</a:t>
            </a:r>
          </a:p>
          <a:p>
            <a:pPr lvl="1"/>
            <a:r>
              <a:rPr lang="en-US"/>
              <a:t>Details of the experience</a:t>
            </a:r>
          </a:p>
          <a:p>
            <a:pPr lvl="2"/>
            <a:r>
              <a:rPr lang="en-US"/>
              <a:t>Sub Bullet point</a:t>
            </a:r>
          </a:p>
          <a:p>
            <a:pPr lvl="0"/>
            <a:r>
              <a:rPr lang="en-US"/>
              <a:t>Company Name</a:t>
            </a:r>
          </a:p>
          <a:p>
            <a:pPr lvl="1"/>
            <a:r>
              <a:rPr lang="en-US"/>
              <a:t>Details of the experience</a:t>
            </a:r>
          </a:p>
          <a:p>
            <a:pPr lvl="2"/>
            <a:r>
              <a:rPr lang="en-US"/>
              <a:t>Sub Bullet point</a:t>
            </a:r>
          </a:p>
        </p:txBody>
      </p:sp>
      <p:sp>
        <p:nvSpPr>
          <p:cNvPr id="17" name="Content Placeholder 16">
            <a:extLst>
              <a:ext uri="{FF2B5EF4-FFF2-40B4-BE49-F238E27FC236}">
                <a16:creationId xmlns:a16="http://schemas.microsoft.com/office/drawing/2014/main" id="{5FF1E1F2-C6FC-4A16-9D37-A718697065AA}"/>
              </a:ext>
            </a:extLst>
          </p:cNvPr>
          <p:cNvSpPr>
            <a:spLocks noGrp="1"/>
          </p:cNvSpPr>
          <p:nvPr>
            <p:ph sz="quarter" idx="20" hasCustomPrompt="1"/>
          </p:nvPr>
        </p:nvSpPr>
        <p:spPr>
          <a:xfrm>
            <a:off x="442913" y="1557338"/>
            <a:ext cx="3108960" cy="320040"/>
          </a:xfrm>
          <a:solidFill>
            <a:schemeClr val="accent1"/>
          </a:solidFill>
        </p:spPr>
        <p:txBody>
          <a:bodyPr anchor="ctr">
            <a:noAutofit/>
          </a:bodyPr>
          <a:lstStyle>
            <a:lvl1pPr algn="ctr">
              <a:defRPr sz="1600" b="1">
                <a:solidFill>
                  <a:schemeClr val="bg1"/>
                </a:solidFill>
              </a:defRPr>
            </a:lvl1pPr>
            <a:lvl2pPr marL="0" indent="0">
              <a:buNone/>
              <a:defRPr/>
            </a:lvl2pPr>
          </a:lstStyle>
          <a:p>
            <a:pPr lvl="0"/>
            <a:r>
              <a:rPr lang="en-US"/>
              <a:t>Add title of experience</a:t>
            </a:r>
          </a:p>
        </p:txBody>
      </p:sp>
      <p:sp>
        <p:nvSpPr>
          <p:cNvPr id="18" name="Content Placeholder 16">
            <a:extLst>
              <a:ext uri="{FF2B5EF4-FFF2-40B4-BE49-F238E27FC236}">
                <a16:creationId xmlns:a16="http://schemas.microsoft.com/office/drawing/2014/main" id="{F27AC70B-7DE0-40CC-8A7C-937125EECEC3}"/>
              </a:ext>
            </a:extLst>
          </p:cNvPr>
          <p:cNvSpPr>
            <a:spLocks noGrp="1"/>
          </p:cNvSpPr>
          <p:nvPr>
            <p:ph sz="quarter" idx="21" hasCustomPrompt="1"/>
          </p:nvPr>
        </p:nvSpPr>
        <p:spPr>
          <a:xfrm>
            <a:off x="3805593" y="1557338"/>
            <a:ext cx="3108960" cy="320040"/>
          </a:xfrm>
          <a:solidFill>
            <a:schemeClr val="accent1"/>
          </a:solidFill>
        </p:spPr>
        <p:txBody>
          <a:bodyPr anchor="ctr">
            <a:noAutofit/>
          </a:bodyPr>
          <a:lstStyle>
            <a:lvl1pPr algn="ctr">
              <a:defRPr sz="1600" b="1">
                <a:solidFill>
                  <a:schemeClr val="bg1"/>
                </a:solidFill>
              </a:defRPr>
            </a:lvl1pPr>
            <a:lvl2pPr marL="0" indent="0">
              <a:buNone/>
              <a:defRPr/>
            </a:lvl2pPr>
          </a:lstStyle>
          <a:p>
            <a:pPr lvl="0"/>
            <a:r>
              <a:rPr lang="en-US"/>
              <a:t>Add title of experience</a:t>
            </a:r>
          </a:p>
        </p:txBody>
      </p:sp>
      <p:cxnSp>
        <p:nvCxnSpPr>
          <p:cNvPr id="12" name="Straight Connector 11">
            <a:extLst>
              <a:ext uri="{FF2B5EF4-FFF2-40B4-BE49-F238E27FC236}">
                <a16:creationId xmlns:a16="http://schemas.microsoft.com/office/drawing/2014/main" id="{7EC6E732-DA60-4366-8C18-09A23D0A6338}"/>
              </a:ext>
            </a:extLst>
          </p:cNvPr>
          <p:cNvCxnSpPr>
            <a:cxnSpLocks/>
          </p:cNvCxnSpPr>
          <p:nvPr userDrawn="1"/>
        </p:nvCxnSpPr>
        <p:spPr bwMode="gray">
          <a:xfrm>
            <a:off x="7041413" y="1557338"/>
            <a:ext cx="0" cy="4751387"/>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13" name="Text Placeholder 3">
            <a:extLst>
              <a:ext uri="{FF2B5EF4-FFF2-40B4-BE49-F238E27FC236}">
                <a16:creationId xmlns:a16="http://schemas.microsoft.com/office/drawing/2014/main" id="{3EB694F4-CB24-432E-9A19-44476AD3E5DB}"/>
              </a:ext>
            </a:extLst>
          </p:cNvPr>
          <p:cNvSpPr>
            <a:spLocks noGrp="1"/>
          </p:cNvSpPr>
          <p:nvPr>
            <p:ph type="body" sz="quarter" idx="22" hasCustomPrompt="1"/>
          </p:nvPr>
        </p:nvSpPr>
        <p:spPr>
          <a:xfrm>
            <a:off x="7168273" y="1997075"/>
            <a:ext cx="3108960" cy="4311650"/>
          </a:xfrm>
        </p:spPr>
        <p:txBody>
          <a:bodyPr/>
          <a:lstStyle>
            <a:lvl1pPr>
              <a:spcBef>
                <a:spcPts val="600"/>
              </a:spcBef>
              <a:defRPr sz="1200" b="1">
                <a:solidFill>
                  <a:schemeClr val="accent2"/>
                </a:solidFill>
              </a:defRPr>
            </a:lvl1pPr>
            <a:lvl2pPr>
              <a:spcBef>
                <a:spcPts val="200"/>
              </a:spcBef>
              <a:defRPr sz="1200"/>
            </a:lvl2pPr>
            <a:lvl3pPr>
              <a:spcBef>
                <a:spcPts val="0"/>
              </a:spcBef>
              <a:defRPr sz="1100"/>
            </a:lvl3pPr>
          </a:lstStyle>
          <a:p>
            <a:pPr lvl="0"/>
            <a:r>
              <a:rPr lang="en-US"/>
              <a:t>Company Name</a:t>
            </a:r>
          </a:p>
          <a:p>
            <a:pPr lvl="1"/>
            <a:r>
              <a:rPr lang="en-US"/>
              <a:t>Details of experience</a:t>
            </a:r>
          </a:p>
          <a:p>
            <a:pPr lvl="2"/>
            <a:r>
              <a:rPr lang="en-US"/>
              <a:t>Third level</a:t>
            </a:r>
          </a:p>
          <a:p>
            <a:pPr lvl="0"/>
            <a:r>
              <a:rPr lang="en-US"/>
              <a:t>Company Name</a:t>
            </a:r>
          </a:p>
          <a:p>
            <a:pPr lvl="1"/>
            <a:r>
              <a:rPr lang="en-US"/>
              <a:t>Details of the experience</a:t>
            </a:r>
          </a:p>
          <a:p>
            <a:pPr lvl="2"/>
            <a:r>
              <a:rPr lang="en-US"/>
              <a:t>Sub Bullet point</a:t>
            </a:r>
          </a:p>
          <a:p>
            <a:pPr lvl="0"/>
            <a:r>
              <a:rPr lang="en-US"/>
              <a:t>Company Name</a:t>
            </a:r>
          </a:p>
          <a:p>
            <a:pPr lvl="1"/>
            <a:r>
              <a:rPr lang="en-US"/>
              <a:t>Details of the experience</a:t>
            </a:r>
          </a:p>
          <a:p>
            <a:pPr lvl="2"/>
            <a:r>
              <a:rPr lang="en-US"/>
              <a:t>Sub Bullet point</a:t>
            </a:r>
          </a:p>
          <a:p>
            <a:pPr lvl="0"/>
            <a:r>
              <a:rPr lang="en-US"/>
              <a:t>Company Name</a:t>
            </a:r>
          </a:p>
          <a:p>
            <a:pPr lvl="1"/>
            <a:r>
              <a:rPr lang="en-US"/>
              <a:t>Details of the experience</a:t>
            </a:r>
          </a:p>
          <a:p>
            <a:pPr lvl="2"/>
            <a:r>
              <a:rPr lang="en-US"/>
              <a:t>Sub Bullet point</a:t>
            </a:r>
          </a:p>
          <a:p>
            <a:pPr lvl="0"/>
            <a:r>
              <a:rPr lang="en-US"/>
              <a:t>Company Name</a:t>
            </a:r>
          </a:p>
          <a:p>
            <a:pPr lvl="1"/>
            <a:r>
              <a:rPr lang="en-US"/>
              <a:t>Details of the experience</a:t>
            </a:r>
          </a:p>
          <a:p>
            <a:pPr lvl="2"/>
            <a:r>
              <a:rPr lang="en-US"/>
              <a:t>Sub Bullet point</a:t>
            </a:r>
          </a:p>
        </p:txBody>
      </p:sp>
      <p:sp>
        <p:nvSpPr>
          <p:cNvPr id="14" name="Content Placeholder 16">
            <a:extLst>
              <a:ext uri="{FF2B5EF4-FFF2-40B4-BE49-F238E27FC236}">
                <a16:creationId xmlns:a16="http://schemas.microsoft.com/office/drawing/2014/main" id="{07E7435D-EE4C-4D76-B58C-BCDB9BDFAA59}"/>
              </a:ext>
            </a:extLst>
          </p:cNvPr>
          <p:cNvSpPr>
            <a:spLocks noGrp="1"/>
          </p:cNvSpPr>
          <p:nvPr>
            <p:ph sz="quarter" idx="23" hasCustomPrompt="1"/>
          </p:nvPr>
        </p:nvSpPr>
        <p:spPr>
          <a:xfrm>
            <a:off x="7168273" y="1557338"/>
            <a:ext cx="3108960" cy="320040"/>
          </a:xfrm>
          <a:solidFill>
            <a:schemeClr val="accent1"/>
          </a:solidFill>
        </p:spPr>
        <p:txBody>
          <a:bodyPr anchor="ctr">
            <a:noAutofit/>
          </a:bodyPr>
          <a:lstStyle>
            <a:lvl1pPr algn="ctr">
              <a:defRPr sz="1600" b="1">
                <a:solidFill>
                  <a:schemeClr val="bg1"/>
                </a:solidFill>
              </a:defRPr>
            </a:lvl1pPr>
            <a:lvl2pPr marL="0" indent="0">
              <a:buNone/>
              <a:defRPr/>
            </a:lvl2pPr>
          </a:lstStyle>
          <a:p>
            <a:pPr lvl="0"/>
            <a:r>
              <a:rPr lang="en-US"/>
              <a:t>Add title of experience</a:t>
            </a:r>
          </a:p>
        </p:txBody>
      </p:sp>
      <p:sp>
        <p:nvSpPr>
          <p:cNvPr id="9" name="Title 8">
            <a:extLst>
              <a:ext uri="{FF2B5EF4-FFF2-40B4-BE49-F238E27FC236}">
                <a16:creationId xmlns:a16="http://schemas.microsoft.com/office/drawing/2014/main" id="{55732668-CEE5-42D3-B414-7E1A2242F06F}"/>
              </a:ext>
            </a:extLst>
          </p:cNvPr>
          <p:cNvSpPr>
            <a:spLocks noGrp="1"/>
          </p:cNvSpPr>
          <p:nvPr>
            <p:ph type="title" hasCustomPrompt="1"/>
          </p:nvPr>
        </p:nvSpPr>
        <p:spPr/>
        <p:txBody>
          <a:bodyPr/>
          <a:lstStyle/>
          <a:p>
            <a:r>
              <a:rPr lang="en-IN"/>
              <a:t>Key Representative Experience</a:t>
            </a:r>
            <a:endParaRPr lang="en-US"/>
          </a:p>
        </p:txBody>
      </p:sp>
    </p:spTree>
    <p:extLst>
      <p:ext uri="{BB962C8B-B14F-4D97-AF65-F5344CB8AC3E}">
        <p14:creationId xmlns:p14="http://schemas.microsoft.com/office/powerpoint/2010/main" val="3036791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FE518B9F-87F9-4157-8D4A-0798400CBBFF}"/>
              </a:ext>
            </a:extLst>
          </p:cNvPr>
          <p:cNvSpPr>
            <a:spLocks noGrp="1"/>
          </p:cNvSpPr>
          <p:nvPr>
            <p:ph type="ftr" sz="quarter" idx="11"/>
          </p:nvPr>
        </p:nvSpPr>
        <p:spPr>
          <a:xfrm>
            <a:off x="442913" y="6537114"/>
            <a:ext cx="10561637" cy="184666"/>
          </a:xfrm>
        </p:spPr>
        <p:txBody>
          <a:bodyPr/>
          <a:lstStyle/>
          <a:p>
            <a:r>
              <a:rPr lang="en-US"/>
              <a:t>© 2023 Trilegal. All Rights Reserved.</a:t>
            </a:r>
          </a:p>
        </p:txBody>
      </p:sp>
      <p:sp>
        <p:nvSpPr>
          <p:cNvPr id="3" name="Slide Number Placeholder 3">
            <a:extLst>
              <a:ext uri="{FF2B5EF4-FFF2-40B4-BE49-F238E27FC236}">
                <a16:creationId xmlns:a16="http://schemas.microsoft.com/office/drawing/2014/main" id="{CDCC22B8-4177-48A4-97F1-BFB5D2CF29E9}"/>
              </a:ext>
            </a:extLst>
          </p:cNvPr>
          <p:cNvSpPr>
            <a:spLocks noGrp="1"/>
          </p:cNvSpPr>
          <p:nvPr>
            <p:ph type="sldNum" sz="quarter" idx="12"/>
          </p:nvPr>
        </p:nvSpPr>
        <p:spPr>
          <a:xfrm>
            <a:off x="11125201" y="6552502"/>
            <a:ext cx="623888" cy="153888"/>
          </a:xfrm>
        </p:spPr>
        <p:txBody>
          <a:bodyPr/>
          <a:lstStyle/>
          <a:p>
            <a:fld id="{89BCD8B7-704C-46BF-BB19-4FA5BB3A29B9}" type="slidenum">
              <a:rPr lang="en-US" smtClean="0"/>
              <a:t>‹#›</a:t>
            </a:fld>
            <a:endParaRPr lang="en-US"/>
          </a:p>
        </p:txBody>
      </p:sp>
      <p:pic>
        <p:nvPicPr>
          <p:cNvPr id="4" name="Picture 3" descr="A picture containing organ, column&#10;&#10;Description automatically generated">
            <a:extLst>
              <a:ext uri="{FF2B5EF4-FFF2-40B4-BE49-F238E27FC236}">
                <a16:creationId xmlns:a16="http://schemas.microsoft.com/office/drawing/2014/main" id="{0C824F4A-C259-4B37-8336-837BCC487451}"/>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0" y="0"/>
            <a:ext cx="12192001" cy="4336610"/>
          </a:xfrm>
          <a:prstGeom prst="rect">
            <a:avLst/>
          </a:prstGeom>
        </p:spPr>
      </p:pic>
      <p:sp>
        <p:nvSpPr>
          <p:cNvPr id="5" name="Rectangle 4">
            <a:extLst>
              <a:ext uri="{FF2B5EF4-FFF2-40B4-BE49-F238E27FC236}">
                <a16:creationId xmlns:a16="http://schemas.microsoft.com/office/drawing/2014/main" id="{3E902096-8611-46CB-ADE2-598B4D711D48}"/>
              </a:ext>
            </a:extLst>
          </p:cNvPr>
          <p:cNvSpPr/>
          <p:nvPr userDrawn="1"/>
        </p:nvSpPr>
        <p:spPr bwMode="gray">
          <a:xfrm>
            <a:off x="0" y="0"/>
            <a:ext cx="12192000" cy="4336610"/>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A21765BE-8350-4AA7-94C0-BE86165541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14105" y="1825798"/>
            <a:ext cx="3455520" cy="685015"/>
          </a:xfrm>
          <a:prstGeom prst="rect">
            <a:avLst/>
          </a:prstGeom>
        </p:spPr>
      </p:pic>
      <p:sp>
        <p:nvSpPr>
          <p:cNvPr id="22" name="TextBox 21">
            <a:extLst>
              <a:ext uri="{FF2B5EF4-FFF2-40B4-BE49-F238E27FC236}">
                <a16:creationId xmlns:a16="http://schemas.microsoft.com/office/drawing/2014/main" id="{606F6C42-EA86-48A8-8ACE-0DDBBCDA49FE}"/>
              </a:ext>
            </a:extLst>
          </p:cNvPr>
          <p:cNvSpPr txBox="1"/>
          <p:nvPr userDrawn="1"/>
        </p:nvSpPr>
        <p:spPr>
          <a:xfrm>
            <a:off x="814105" y="5222018"/>
            <a:ext cx="4192461" cy="758349"/>
          </a:xfrm>
          <a:prstGeom prst="rect">
            <a:avLst/>
          </a:prstGeom>
          <a:noFill/>
        </p:spPr>
        <p:txBody>
          <a:bodyPr wrap="square" lIns="0" tIns="0" rIns="0" bIns="0">
            <a:spAutoFit/>
          </a:bodyPr>
          <a:lstStyle/>
          <a:p>
            <a:pPr>
              <a:lnSpc>
                <a:spcPct val="120000"/>
              </a:lnSpc>
              <a:spcAft>
                <a:spcPts val="0"/>
              </a:spcAft>
            </a:pPr>
            <a:r>
              <a:rPr lang="en-US" sz="1400"/>
              <a:t>The information contained in this  may address a specific requirement for the recipient and must not be construed as advertisement or solicitation in any form or manner. </a:t>
            </a:r>
          </a:p>
        </p:txBody>
      </p:sp>
      <p:sp>
        <p:nvSpPr>
          <p:cNvPr id="23" name="Rectangle 22">
            <a:extLst>
              <a:ext uri="{FF2B5EF4-FFF2-40B4-BE49-F238E27FC236}">
                <a16:creationId xmlns:a16="http://schemas.microsoft.com/office/drawing/2014/main" id="{F6BA927D-AD2F-45B7-B174-C2E61FFB1175}"/>
              </a:ext>
            </a:extLst>
          </p:cNvPr>
          <p:cNvSpPr/>
          <p:nvPr userDrawn="1"/>
        </p:nvSpPr>
        <p:spPr bwMode="gray">
          <a:xfrm>
            <a:off x="9600604" y="3600895"/>
            <a:ext cx="1469886" cy="1469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258C338C-88B7-438A-8D55-2E94DA0C016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795547" y="3788805"/>
            <a:ext cx="1080000" cy="1080000"/>
          </a:xfrm>
          <a:prstGeom prst="rect">
            <a:avLst/>
          </a:prstGeom>
          <a:noFill/>
          <a:ln>
            <a:noFill/>
          </a:ln>
        </p:spPr>
      </p:pic>
      <p:sp>
        <p:nvSpPr>
          <p:cNvPr id="26" name="TextBox 25">
            <a:extLst>
              <a:ext uri="{FF2B5EF4-FFF2-40B4-BE49-F238E27FC236}">
                <a16:creationId xmlns:a16="http://schemas.microsoft.com/office/drawing/2014/main" id="{8802AB99-9533-4C7A-B46E-8263DB0E70C3}"/>
              </a:ext>
            </a:extLst>
          </p:cNvPr>
          <p:cNvSpPr txBox="1"/>
          <p:nvPr userDrawn="1"/>
        </p:nvSpPr>
        <p:spPr>
          <a:xfrm>
            <a:off x="9600604" y="5222018"/>
            <a:ext cx="1777291" cy="758349"/>
          </a:xfrm>
          <a:prstGeom prst="rect">
            <a:avLst/>
          </a:prstGeom>
          <a:noFill/>
        </p:spPr>
        <p:txBody>
          <a:bodyPr wrap="square" lIns="0" tIns="0" rIns="0" bIns="0">
            <a:spAutoFit/>
          </a:bodyPr>
          <a:lstStyle/>
          <a:p>
            <a:pPr algn="l">
              <a:lnSpc>
                <a:spcPct val="120000"/>
              </a:lnSpc>
              <a:spcAft>
                <a:spcPts val="0"/>
              </a:spcAft>
            </a:pPr>
            <a:r>
              <a:rPr lang="en-US" sz="1400" b="0">
                <a:solidFill>
                  <a:schemeClr val="accent1"/>
                </a:solidFill>
              </a:rPr>
              <a:t>For more information, please visit our website  </a:t>
            </a:r>
            <a:r>
              <a:rPr lang="en-US" sz="1400" b="1">
                <a:solidFill>
                  <a:schemeClr val="accent1"/>
                </a:solidFill>
                <a:hlinkClick r:id="rId7"/>
              </a:rPr>
              <a:t>WWW.TRILEGAL.COM</a:t>
            </a:r>
            <a:r>
              <a:rPr lang="en-US" sz="1400" b="1">
                <a:solidFill>
                  <a:schemeClr val="accent1"/>
                </a:solidFill>
              </a:rPr>
              <a:t> </a:t>
            </a:r>
          </a:p>
        </p:txBody>
      </p:sp>
    </p:spTree>
    <p:extLst>
      <p:ext uri="{BB962C8B-B14F-4D97-AF65-F5344CB8AC3E}">
        <p14:creationId xmlns:p14="http://schemas.microsoft.com/office/powerpoint/2010/main" val="3222955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ing slide - 3 QR codes">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FE518B9F-87F9-4157-8D4A-0798400CBBFF}"/>
              </a:ext>
            </a:extLst>
          </p:cNvPr>
          <p:cNvSpPr>
            <a:spLocks noGrp="1"/>
          </p:cNvSpPr>
          <p:nvPr>
            <p:ph type="ftr" sz="quarter" idx="11"/>
          </p:nvPr>
        </p:nvSpPr>
        <p:spPr>
          <a:xfrm>
            <a:off x="442913" y="6537114"/>
            <a:ext cx="10561637" cy="184666"/>
          </a:xfrm>
        </p:spPr>
        <p:txBody>
          <a:bodyPr/>
          <a:lstStyle/>
          <a:p>
            <a:r>
              <a:rPr lang="en-US"/>
              <a:t>© 2023 Trilegal. All Rights Reserved.</a:t>
            </a:r>
          </a:p>
        </p:txBody>
      </p:sp>
      <p:sp>
        <p:nvSpPr>
          <p:cNvPr id="3" name="Slide Number Placeholder 3">
            <a:extLst>
              <a:ext uri="{FF2B5EF4-FFF2-40B4-BE49-F238E27FC236}">
                <a16:creationId xmlns:a16="http://schemas.microsoft.com/office/drawing/2014/main" id="{CDCC22B8-4177-48A4-97F1-BFB5D2CF29E9}"/>
              </a:ext>
            </a:extLst>
          </p:cNvPr>
          <p:cNvSpPr>
            <a:spLocks noGrp="1"/>
          </p:cNvSpPr>
          <p:nvPr>
            <p:ph type="sldNum" sz="quarter" idx="12"/>
          </p:nvPr>
        </p:nvSpPr>
        <p:spPr>
          <a:xfrm>
            <a:off x="11125201" y="6552502"/>
            <a:ext cx="623888" cy="153888"/>
          </a:xfrm>
        </p:spPr>
        <p:txBody>
          <a:bodyPr/>
          <a:lstStyle/>
          <a:p>
            <a:fld id="{89BCD8B7-704C-46BF-BB19-4FA5BB3A29B9}" type="slidenum">
              <a:rPr lang="en-US" smtClean="0"/>
              <a:t>‹#›</a:t>
            </a:fld>
            <a:endParaRPr lang="en-US"/>
          </a:p>
        </p:txBody>
      </p:sp>
      <p:pic>
        <p:nvPicPr>
          <p:cNvPr id="4" name="Picture 3" descr="A picture containing organ, column&#10;&#10;Description automatically generated">
            <a:extLst>
              <a:ext uri="{FF2B5EF4-FFF2-40B4-BE49-F238E27FC236}">
                <a16:creationId xmlns:a16="http://schemas.microsoft.com/office/drawing/2014/main" id="{0C824F4A-C259-4B37-8336-837BCC487451}"/>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0" y="0"/>
            <a:ext cx="12192001" cy="4336610"/>
          </a:xfrm>
          <a:prstGeom prst="rect">
            <a:avLst/>
          </a:prstGeom>
        </p:spPr>
      </p:pic>
      <p:sp>
        <p:nvSpPr>
          <p:cNvPr id="5" name="Rectangle 4">
            <a:extLst>
              <a:ext uri="{FF2B5EF4-FFF2-40B4-BE49-F238E27FC236}">
                <a16:creationId xmlns:a16="http://schemas.microsoft.com/office/drawing/2014/main" id="{3E902096-8611-46CB-ADE2-598B4D711D48}"/>
              </a:ext>
            </a:extLst>
          </p:cNvPr>
          <p:cNvSpPr/>
          <p:nvPr userDrawn="1"/>
        </p:nvSpPr>
        <p:spPr bwMode="gray">
          <a:xfrm>
            <a:off x="0" y="0"/>
            <a:ext cx="12192000" cy="4336610"/>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A21765BE-8350-4AA7-94C0-BE86165541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68240" y="1557338"/>
            <a:ext cx="3455520" cy="685015"/>
          </a:xfrm>
          <a:prstGeom prst="rect">
            <a:avLst/>
          </a:prstGeom>
        </p:spPr>
      </p:pic>
      <p:sp>
        <p:nvSpPr>
          <p:cNvPr id="7" name="Rectangle 6">
            <a:extLst>
              <a:ext uri="{FF2B5EF4-FFF2-40B4-BE49-F238E27FC236}">
                <a16:creationId xmlns:a16="http://schemas.microsoft.com/office/drawing/2014/main" id="{EFB17960-7DD7-412D-B482-03BE75CE5E42}"/>
              </a:ext>
            </a:extLst>
          </p:cNvPr>
          <p:cNvSpPr/>
          <p:nvPr userDrawn="1"/>
        </p:nvSpPr>
        <p:spPr bwMode="gray">
          <a:xfrm>
            <a:off x="1445330" y="3600895"/>
            <a:ext cx="1469886" cy="1469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FDE1FE1-9549-4CCF-8328-E4A4B2802107}"/>
              </a:ext>
            </a:extLst>
          </p:cNvPr>
          <p:cNvSpPr/>
          <p:nvPr userDrawn="1"/>
        </p:nvSpPr>
        <p:spPr bwMode="gray">
          <a:xfrm>
            <a:off x="5361058" y="3600895"/>
            <a:ext cx="1469886" cy="1469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8725465-F27A-4D27-BC84-C616309A3C5E}"/>
              </a:ext>
            </a:extLst>
          </p:cNvPr>
          <p:cNvSpPr/>
          <p:nvPr userDrawn="1"/>
        </p:nvSpPr>
        <p:spPr bwMode="gray">
          <a:xfrm>
            <a:off x="9276784" y="3600895"/>
            <a:ext cx="1469886" cy="1469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C75315B-236F-4487-AC34-8C0373F6F176}"/>
              </a:ext>
            </a:extLst>
          </p:cNvPr>
          <p:cNvSpPr/>
          <p:nvPr userDrawn="1"/>
        </p:nvSpPr>
        <p:spPr>
          <a:xfrm>
            <a:off x="442913" y="5470939"/>
            <a:ext cx="3474720" cy="629403"/>
          </a:xfrm>
          <a:prstGeom prst="rect">
            <a:avLst/>
          </a:prstGeom>
        </p:spPr>
        <p:txBody>
          <a:bodyPr wrap="square" lIns="0" tIns="0" rIns="0" bIns="0">
            <a:spAutoFit/>
          </a:bodyPr>
          <a:lstStyle/>
          <a:p>
            <a:pPr marL="0" algn="ctr" defTabSz="457200" rtl="0" eaLnBrk="1" latinLnBrk="0" hangingPunct="1">
              <a:lnSpc>
                <a:spcPct val="106000"/>
              </a:lnSpc>
              <a:spcBef>
                <a:spcPts val="2000"/>
              </a:spcBef>
              <a:spcAft>
                <a:spcPts val="400"/>
              </a:spcAft>
            </a:pPr>
            <a:r>
              <a:rPr lang="en-US" sz="1200" b="1" kern="1200">
                <a:solidFill>
                  <a:schemeClr val="accent1"/>
                </a:solidFill>
                <a:latin typeface="+mn-lt"/>
                <a:ea typeface="+mn-ea"/>
                <a:cs typeface="+mn-cs"/>
              </a:rPr>
              <a:t>COVID-19 Resource Centre </a:t>
            </a:r>
          </a:p>
          <a:p>
            <a:pPr algn="ctr">
              <a:lnSpc>
                <a:spcPct val="106000"/>
              </a:lnSpc>
            </a:pPr>
            <a:r>
              <a:rPr lang="en-US" sz="1200" kern="1200">
                <a:solidFill>
                  <a:schemeClr val="accent1"/>
                </a:solidFill>
                <a:latin typeface="+mn-lt"/>
                <a:ea typeface="+mn-ea"/>
                <a:cs typeface="+mn-cs"/>
              </a:rPr>
              <a:t>Scan the QR Code or follow </a:t>
            </a:r>
            <a:r>
              <a:rPr lang="en-US" sz="1200" kern="1200">
                <a:solidFill>
                  <a:schemeClr val="accent1"/>
                </a:solidFill>
                <a:latin typeface="+mn-lt"/>
                <a:ea typeface="+mn-ea"/>
                <a:cs typeface="+mn-cs"/>
                <a:hlinkClick r:id="rId6">
                  <a:extLst>
                    <a:ext uri="{A12FA001-AC4F-418D-AE19-62706E023703}">
                      <ahyp:hlinkClr xmlns:ahyp="http://schemas.microsoft.com/office/drawing/2018/hyperlinkcolor" val="tx"/>
                    </a:ext>
                  </a:extLst>
                </a:hlinkClick>
              </a:rPr>
              <a:t>www.trilegal.com/COVID-19</a:t>
            </a:r>
            <a:endParaRPr lang="en-GB" sz="1200" i="1">
              <a:solidFill>
                <a:schemeClr val="accent1"/>
              </a:solidFill>
            </a:endParaRPr>
          </a:p>
        </p:txBody>
      </p:sp>
      <p:pic>
        <p:nvPicPr>
          <p:cNvPr id="11" name="77fae253-bdc6-44d0-b5e6-0079755abe9e" descr="Image">
            <a:extLst>
              <a:ext uri="{FF2B5EF4-FFF2-40B4-BE49-F238E27FC236}">
                <a16:creationId xmlns:a16="http://schemas.microsoft.com/office/drawing/2014/main" id="{3F9E8D44-9AEA-463D-8B7C-B91E8EC2992B}"/>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gray">
          <a:xfrm>
            <a:off x="1640273" y="3788805"/>
            <a:ext cx="1080000" cy="108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FC9F8E7B-51F0-400A-8181-E3F6535EBA55}"/>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bwMode="gray">
          <a:xfrm>
            <a:off x="5556001" y="3788805"/>
            <a:ext cx="1080000" cy="1080000"/>
          </a:xfrm>
          <a:prstGeom prst="rect">
            <a:avLst/>
          </a:prstGeom>
          <a:noFill/>
          <a:ln>
            <a:noFill/>
          </a:ln>
        </p:spPr>
      </p:pic>
      <p:sp>
        <p:nvSpPr>
          <p:cNvPr id="13" name="Rectangle 12">
            <a:extLst>
              <a:ext uri="{FF2B5EF4-FFF2-40B4-BE49-F238E27FC236}">
                <a16:creationId xmlns:a16="http://schemas.microsoft.com/office/drawing/2014/main" id="{4AFD4A22-7487-4443-A19E-48DC5804EBE3}"/>
              </a:ext>
            </a:extLst>
          </p:cNvPr>
          <p:cNvSpPr/>
          <p:nvPr userDrawn="1"/>
        </p:nvSpPr>
        <p:spPr>
          <a:xfrm>
            <a:off x="4358641" y="5470939"/>
            <a:ext cx="3474720" cy="789960"/>
          </a:xfrm>
          <a:prstGeom prst="rect">
            <a:avLst/>
          </a:prstGeom>
        </p:spPr>
        <p:txBody>
          <a:bodyPr wrap="square" lIns="0" tIns="0" rIns="0" bIns="0">
            <a:spAutoFit/>
          </a:bodyPr>
          <a:lstStyle/>
          <a:p>
            <a:pPr algn="ctr">
              <a:spcAft>
                <a:spcPts val="400"/>
              </a:spcAft>
            </a:pPr>
            <a:r>
              <a:rPr lang="en-US" sz="1200" b="1">
                <a:solidFill>
                  <a:schemeClr val="accent1"/>
                </a:solidFill>
              </a:rPr>
              <a:t>UNLOCKED By TRILEGAL</a:t>
            </a:r>
          </a:p>
          <a:p>
            <a:pPr algn="ctr"/>
            <a:r>
              <a:rPr lang="en-US" sz="1200">
                <a:solidFill>
                  <a:schemeClr val="accent1"/>
                </a:solidFill>
              </a:rPr>
              <a:t>A series of short videos on insights into key legal developments and complex issues in India. </a:t>
            </a:r>
          </a:p>
          <a:p>
            <a:pPr algn="ctr"/>
            <a:r>
              <a:rPr lang="en-US" sz="1200" i="1">
                <a:solidFill>
                  <a:schemeClr val="accent2"/>
                </a:solidFill>
              </a:rPr>
              <a:t>To view and subscribe, scan the QR Code</a:t>
            </a:r>
          </a:p>
        </p:txBody>
      </p:sp>
      <p:cxnSp>
        <p:nvCxnSpPr>
          <p:cNvPr id="15" name="Straight Connector 14">
            <a:extLst>
              <a:ext uri="{FF2B5EF4-FFF2-40B4-BE49-F238E27FC236}">
                <a16:creationId xmlns:a16="http://schemas.microsoft.com/office/drawing/2014/main" id="{36CF2D0D-EF5C-42B8-9F78-44DB524E3108}"/>
              </a:ext>
            </a:extLst>
          </p:cNvPr>
          <p:cNvCxnSpPr>
            <a:cxnSpLocks/>
          </p:cNvCxnSpPr>
          <p:nvPr/>
        </p:nvCxnSpPr>
        <p:spPr bwMode="gray">
          <a:xfrm>
            <a:off x="4138137" y="4445252"/>
            <a:ext cx="0" cy="1863473"/>
          </a:xfrm>
          <a:prstGeom prst="line">
            <a:avLst/>
          </a:prstGeom>
          <a:ln w="12700">
            <a:solidFill>
              <a:schemeClr val="bg1">
                <a:lumMod val="85000"/>
              </a:schemeClr>
            </a:solidFill>
            <a:prstDash val="solid"/>
          </a:ln>
        </p:spPr>
        <p:style>
          <a:lnRef idx="1">
            <a:schemeClr val="accent4"/>
          </a:lnRef>
          <a:fillRef idx="0">
            <a:schemeClr val="accent4"/>
          </a:fillRef>
          <a:effectRef idx="0">
            <a:schemeClr val="accent4"/>
          </a:effectRef>
          <a:fontRef idx="minor">
            <a:schemeClr val="tx1"/>
          </a:fontRef>
        </p:style>
      </p:cxnSp>
      <p:cxnSp>
        <p:nvCxnSpPr>
          <p:cNvPr id="16" name="Straight Connector 15">
            <a:extLst>
              <a:ext uri="{FF2B5EF4-FFF2-40B4-BE49-F238E27FC236}">
                <a16:creationId xmlns:a16="http://schemas.microsoft.com/office/drawing/2014/main" id="{F69D14ED-A592-4F49-9184-12281F1035AC}"/>
              </a:ext>
            </a:extLst>
          </p:cNvPr>
          <p:cNvCxnSpPr>
            <a:cxnSpLocks/>
          </p:cNvCxnSpPr>
          <p:nvPr/>
        </p:nvCxnSpPr>
        <p:spPr bwMode="gray">
          <a:xfrm>
            <a:off x="8053864" y="4445252"/>
            <a:ext cx="0" cy="1863473"/>
          </a:xfrm>
          <a:prstGeom prst="line">
            <a:avLst/>
          </a:prstGeom>
          <a:ln w="12700">
            <a:solidFill>
              <a:schemeClr val="bg1">
                <a:lumMod val="85000"/>
              </a:schemeClr>
            </a:solidFill>
            <a:prstDash val="solid"/>
          </a:ln>
        </p:spPr>
        <p:style>
          <a:lnRef idx="1">
            <a:schemeClr val="accent4"/>
          </a:lnRef>
          <a:fillRef idx="0">
            <a:schemeClr val="accent4"/>
          </a:fillRef>
          <a:effectRef idx="0">
            <a:schemeClr val="accent4"/>
          </a:effectRef>
          <a:fontRef idx="minor">
            <a:schemeClr val="tx1"/>
          </a:fontRef>
        </p:style>
      </p:cxnSp>
      <p:pic>
        <p:nvPicPr>
          <p:cNvPr id="17" name="Picture 16">
            <a:extLst>
              <a:ext uri="{FF2B5EF4-FFF2-40B4-BE49-F238E27FC236}">
                <a16:creationId xmlns:a16="http://schemas.microsoft.com/office/drawing/2014/main" id="{AAA8DA69-956D-4228-8FBA-18A95919BF09}"/>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bwMode="gray">
          <a:xfrm>
            <a:off x="9471727" y="3788805"/>
            <a:ext cx="1080000" cy="1080000"/>
          </a:xfrm>
          <a:prstGeom prst="rect">
            <a:avLst/>
          </a:prstGeom>
          <a:noFill/>
          <a:ln>
            <a:noFill/>
          </a:ln>
        </p:spPr>
      </p:pic>
      <p:sp>
        <p:nvSpPr>
          <p:cNvPr id="18" name="Text Placeholder 46">
            <a:extLst>
              <a:ext uri="{FF2B5EF4-FFF2-40B4-BE49-F238E27FC236}">
                <a16:creationId xmlns:a16="http://schemas.microsoft.com/office/drawing/2014/main" id="{F58B3B2B-372B-405C-8C11-1544950118E1}"/>
              </a:ext>
            </a:extLst>
          </p:cNvPr>
          <p:cNvSpPr>
            <a:spLocks noGrp="1"/>
          </p:cNvSpPr>
          <p:nvPr userDrawn="1">
            <p:ph type="body" sz="quarter" idx="13" hasCustomPrompt="1"/>
          </p:nvPr>
        </p:nvSpPr>
        <p:spPr>
          <a:xfrm>
            <a:off x="8274050" y="5470939"/>
            <a:ext cx="3475038" cy="790575"/>
          </a:xfrm>
        </p:spPr>
        <p:txBody>
          <a:bodyPr/>
          <a:lstStyle>
            <a:lvl1pPr algn="ctr">
              <a:spcBef>
                <a:spcPts val="300"/>
              </a:spcBef>
              <a:spcAft>
                <a:spcPts val="0"/>
              </a:spcAft>
              <a:defRPr sz="1200" b="0"/>
            </a:lvl1pPr>
          </a:lstStyle>
          <a:p>
            <a:pPr algn="ctr">
              <a:spcAft>
                <a:spcPts val="400"/>
              </a:spcAft>
            </a:pPr>
            <a:r>
              <a:rPr lang="en-US" sz="1200" b="1">
                <a:solidFill>
                  <a:schemeClr val="accent1"/>
                </a:solidFill>
              </a:rPr>
              <a:t>W: </a:t>
            </a:r>
            <a:r>
              <a:rPr lang="en-US" sz="1200">
                <a:solidFill>
                  <a:schemeClr val="accent1"/>
                </a:solidFill>
              </a:rPr>
              <a:t>WWW.TRILEGAL.COM</a:t>
            </a:r>
          </a:p>
          <a:p>
            <a:pPr algn="ctr">
              <a:spcAft>
                <a:spcPts val="400"/>
              </a:spcAft>
            </a:pPr>
            <a:r>
              <a:rPr lang="en-US" sz="1200" b="1">
                <a:solidFill>
                  <a:schemeClr val="accent1"/>
                </a:solidFill>
              </a:rPr>
              <a:t>E: </a:t>
            </a:r>
            <a:r>
              <a:rPr lang="en-US" sz="1200">
                <a:solidFill>
                  <a:schemeClr val="accent1"/>
                </a:solidFill>
              </a:rPr>
              <a:t>XXX@TRILEGAL.COM</a:t>
            </a:r>
          </a:p>
          <a:p>
            <a:pPr algn="ctr">
              <a:spcAft>
                <a:spcPts val="400"/>
              </a:spcAft>
            </a:pPr>
            <a:r>
              <a:rPr lang="en-US" sz="1200" b="1">
                <a:solidFill>
                  <a:schemeClr val="accent1"/>
                </a:solidFill>
              </a:rPr>
              <a:t>D: </a:t>
            </a:r>
            <a:r>
              <a:rPr lang="en-US" sz="1200">
                <a:solidFill>
                  <a:schemeClr val="accent1"/>
                </a:solidFill>
              </a:rPr>
              <a:t>+91 XX XXXX </a:t>
            </a:r>
            <a:r>
              <a:rPr lang="en-US" sz="1200" err="1">
                <a:solidFill>
                  <a:schemeClr val="accent1"/>
                </a:solidFill>
              </a:rPr>
              <a:t>XXXX</a:t>
            </a:r>
            <a:endParaRPr lang="en-US" sz="1200">
              <a:solidFill>
                <a:schemeClr val="accent1"/>
              </a:solidFill>
            </a:endParaRPr>
          </a:p>
        </p:txBody>
      </p:sp>
    </p:spTree>
    <p:extLst>
      <p:ext uri="{BB962C8B-B14F-4D97-AF65-F5344CB8AC3E}">
        <p14:creationId xmlns:p14="http://schemas.microsoft.com/office/powerpoint/2010/main" val="132597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7" name="Picture 6" descr="A picture containing organ, column&#10;&#10;Description automatically generated">
            <a:extLst>
              <a:ext uri="{FF2B5EF4-FFF2-40B4-BE49-F238E27FC236}">
                <a16:creationId xmlns:a16="http://schemas.microsoft.com/office/drawing/2014/main" id="{DCCE2000-76AC-4A56-A54D-37B6F38EC9B3}"/>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0" y="0"/>
            <a:ext cx="12192001" cy="4032163"/>
          </a:xfrm>
          <a:prstGeom prst="rect">
            <a:avLst/>
          </a:prstGeom>
        </p:spPr>
      </p:pic>
      <p:sp>
        <p:nvSpPr>
          <p:cNvPr id="8" name="Rectangle 7">
            <a:extLst>
              <a:ext uri="{FF2B5EF4-FFF2-40B4-BE49-F238E27FC236}">
                <a16:creationId xmlns:a16="http://schemas.microsoft.com/office/drawing/2014/main" id="{007AF192-AFF5-424C-BEB6-2A345A3EB723}"/>
              </a:ext>
            </a:extLst>
          </p:cNvPr>
          <p:cNvSpPr/>
          <p:nvPr userDrawn="1"/>
        </p:nvSpPr>
        <p:spPr bwMode="gray">
          <a:xfrm rot="16200000">
            <a:off x="5151524" y="-3008315"/>
            <a:ext cx="1888953" cy="12192001"/>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08918C3-67D0-4FBD-B80C-15688746F4FA}"/>
              </a:ext>
            </a:extLst>
          </p:cNvPr>
          <p:cNvSpPr txBox="1"/>
          <p:nvPr userDrawn="1"/>
        </p:nvSpPr>
        <p:spPr>
          <a:xfrm>
            <a:off x="5228006" y="265211"/>
            <a:ext cx="1735988" cy="276999"/>
          </a:xfrm>
          <a:prstGeom prst="rect">
            <a:avLst/>
          </a:prstGeom>
          <a:noFill/>
        </p:spPr>
        <p:txBody>
          <a:bodyPr wrap="none" rtlCol="0">
            <a:spAutoFit/>
          </a:bodyPr>
          <a:lstStyle/>
          <a:p>
            <a:pPr algn="ctr"/>
            <a:r>
              <a:rPr lang="en-US" sz="1200">
                <a:solidFill>
                  <a:schemeClr val="bg1"/>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WWW.TRILEGAL.COM</a:t>
            </a:r>
          </a:p>
        </p:txBody>
      </p:sp>
      <p:sp>
        <p:nvSpPr>
          <p:cNvPr id="22" name="Title 1">
            <a:extLst>
              <a:ext uri="{FF2B5EF4-FFF2-40B4-BE49-F238E27FC236}">
                <a16:creationId xmlns:a16="http://schemas.microsoft.com/office/drawing/2014/main" id="{0E976197-7DB3-4FE9-8024-627A4058DE3F}"/>
              </a:ext>
            </a:extLst>
          </p:cNvPr>
          <p:cNvSpPr>
            <a:spLocks noGrp="1"/>
          </p:cNvSpPr>
          <p:nvPr>
            <p:ph type="ctrTitle" hasCustomPrompt="1"/>
          </p:nvPr>
        </p:nvSpPr>
        <p:spPr>
          <a:xfrm>
            <a:off x="1422412" y="4805379"/>
            <a:ext cx="9347188" cy="553998"/>
          </a:xfrm>
          <a:noFill/>
        </p:spPr>
        <p:txBody>
          <a:bodyPr wrap="square" lIns="0" tIns="0" rIns="0" bIns="0" rtlCol="0" anchor="b">
            <a:spAutoFit/>
          </a:bodyPr>
          <a:lstStyle>
            <a:lvl1pPr algn="ctr">
              <a:defRPr lang="en-US" sz="4000" cap="all" baseline="0" dirty="0">
                <a:solidFill>
                  <a:schemeClr val="accent1"/>
                </a:solidFill>
                <a:latin typeface="+mj-lt"/>
                <a:ea typeface="+mn-ea"/>
                <a:cs typeface="+mn-cs"/>
              </a:defRPr>
            </a:lvl1pPr>
          </a:lstStyle>
          <a:p>
            <a:pPr marL="0" lvl="0"/>
            <a:r>
              <a:rPr lang="en-US"/>
              <a:t>Section Divider Heading</a:t>
            </a:r>
          </a:p>
        </p:txBody>
      </p:sp>
      <p:sp>
        <p:nvSpPr>
          <p:cNvPr id="23" name="Subtitle 2">
            <a:extLst>
              <a:ext uri="{FF2B5EF4-FFF2-40B4-BE49-F238E27FC236}">
                <a16:creationId xmlns:a16="http://schemas.microsoft.com/office/drawing/2014/main" id="{D5C9B19E-C278-4E4B-8C94-A66A0B0EC72D}"/>
              </a:ext>
            </a:extLst>
          </p:cNvPr>
          <p:cNvSpPr>
            <a:spLocks noGrp="1"/>
          </p:cNvSpPr>
          <p:nvPr>
            <p:ph type="subTitle" idx="1"/>
          </p:nvPr>
        </p:nvSpPr>
        <p:spPr>
          <a:xfrm>
            <a:off x="1422398" y="5486899"/>
            <a:ext cx="9347202" cy="307777"/>
          </a:xfrm>
          <a:prstGeom prst="rect">
            <a:avLst/>
          </a:prstGeom>
          <a:noFill/>
        </p:spPr>
        <p:txBody>
          <a:bodyPr wrap="square" lIns="0" tIns="0" rIns="0" bIns="0" rtlCol="0">
            <a:spAutoFit/>
          </a:bodyPr>
          <a:lstStyle>
            <a:lvl1pPr algn="ctr">
              <a:defRPr lang="en-US" sz="2000" dirty="0">
                <a:solidFill>
                  <a:schemeClr val="accent1"/>
                </a:solidFill>
                <a:latin typeface="+mn-lt"/>
                <a:ea typeface="+mn-ea"/>
                <a:cs typeface="+mn-cs"/>
              </a:defRPr>
            </a:lvl1pPr>
          </a:lstStyle>
          <a:p>
            <a:pPr lvl="0"/>
            <a:r>
              <a:rPr lang="en-US"/>
              <a:t>Click to edit Master subtitle style</a:t>
            </a:r>
          </a:p>
        </p:txBody>
      </p:sp>
      <p:grpSp>
        <p:nvGrpSpPr>
          <p:cNvPr id="24" name="Group 23">
            <a:extLst>
              <a:ext uri="{FF2B5EF4-FFF2-40B4-BE49-F238E27FC236}">
                <a16:creationId xmlns:a16="http://schemas.microsoft.com/office/drawing/2014/main" id="{F15F2543-0397-41D8-A9C1-5AE5454310F7}"/>
              </a:ext>
            </a:extLst>
          </p:cNvPr>
          <p:cNvGrpSpPr/>
          <p:nvPr userDrawn="1"/>
        </p:nvGrpSpPr>
        <p:grpSpPr bwMode="gray">
          <a:xfrm>
            <a:off x="0" y="6749358"/>
            <a:ext cx="12192000" cy="108642"/>
            <a:chOff x="0" y="6749358"/>
            <a:chExt cx="9098735" cy="108642"/>
          </a:xfrm>
        </p:grpSpPr>
        <p:sp>
          <p:nvSpPr>
            <p:cNvPr id="25" name="Rectangle 24">
              <a:extLst>
                <a:ext uri="{FF2B5EF4-FFF2-40B4-BE49-F238E27FC236}">
                  <a16:creationId xmlns:a16="http://schemas.microsoft.com/office/drawing/2014/main" id="{9C6E4BDE-99B6-488F-AAC6-FB6426EA655E}"/>
                </a:ext>
              </a:extLst>
            </p:cNvPr>
            <p:cNvSpPr/>
            <p:nvPr userDrawn="1"/>
          </p:nvSpPr>
          <p:spPr bwMode="gray">
            <a:xfrm>
              <a:off x="0" y="6749358"/>
              <a:ext cx="1819747" cy="108642"/>
            </a:xfrm>
            <a:prstGeom prst="rect">
              <a:avLst/>
            </a:prstGeom>
            <a:solidFill>
              <a:srgbClr val="002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Rectangle 25">
              <a:extLst>
                <a:ext uri="{FF2B5EF4-FFF2-40B4-BE49-F238E27FC236}">
                  <a16:creationId xmlns:a16="http://schemas.microsoft.com/office/drawing/2014/main" id="{F8798B4D-6773-4E41-9E4F-CFBF27205301}"/>
                </a:ext>
              </a:extLst>
            </p:cNvPr>
            <p:cNvSpPr/>
            <p:nvPr userDrawn="1"/>
          </p:nvSpPr>
          <p:spPr bwMode="gray">
            <a:xfrm>
              <a:off x="1819747" y="6749358"/>
              <a:ext cx="1819747" cy="108642"/>
            </a:xfrm>
            <a:prstGeom prst="rect">
              <a:avLst/>
            </a:prstGeom>
            <a:solidFill>
              <a:srgbClr val="009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7" name="Rectangle 26">
              <a:extLst>
                <a:ext uri="{FF2B5EF4-FFF2-40B4-BE49-F238E27FC236}">
                  <a16:creationId xmlns:a16="http://schemas.microsoft.com/office/drawing/2014/main" id="{32D4DC1C-226B-46A5-9FD4-995964F8E659}"/>
                </a:ext>
              </a:extLst>
            </p:cNvPr>
            <p:cNvSpPr/>
            <p:nvPr userDrawn="1"/>
          </p:nvSpPr>
          <p:spPr bwMode="gray">
            <a:xfrm>
              <a:off x="3639494" y="6749358"/>
              <a:ext cx="1819747" cy="108642"/>
            </a:xfrm>
            <a:prstGeom prst="rect">
              <a:avLst/>
            </a:prstGeom>
            <a:solidFill>
              <a:srgbClr val="BF2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8" name="Rectangle 27">
              <a:extLst>
                <a:ext uri="{FF2B5EF4-FFF2-40B4-BE49-F238E27FC236}">
                  <a16:creationId xmlns:a16="http://schemas.microsoft.com/office/drawing/2014/main" id="{1F79BF3C-A098-43C7-A9AC-06A90FD74FED}"/>
                </a:ext>
              </a:extLst>
            </p:cNvPr>
            <p:cNvSpPr/>
            <p:nvPr userDrawn="1"/>
          </p:nvSpPr>
          <p:spPr bwMode="gray">
            <a:xfrm>
              <a:off x="5459241" y="6749358"/>
              <a:ext cx="1819747" cy="108642"/>
            </a:xfrm>
            <a:prstGeom prst="rect">
              <a:avLst/>
            </a:prstGeom>
            <a:solidFill>
              <a:srgbClr val="F68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9" name="Rectangle 28">
              <a:extLst>
                <a:ext uri="{FF2B5EF4-FFF2-40B4-BE49-F238E27FC236}">
                  <a16:creationId xmlns:a16="http://schemas.microsoft.com/office/drawing/2014/main" id="{0A962A9A-777D-49E1-9814-45CD29228912}"/>
                </a:ext>
              </a:extLst>
            </p:cNvPr>
            <p:cNvSpPr/>
            <p:nvPr userDrawn="1"/>
          </p:nvSpPr>
          <p:spPr bwMode="gray">
            <a:xfrm>
              <a:off x="7278988" y="6749358"/>
              <a:ext cx="1819747" cy="108642"/>
            </a:xfrm>
            <a:prstGeom prst="rect">
              <a:avLst/>
            </a:prstGeom>
            <a:solidFill>
              <a:srgbClr val="636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grpSp>
      <p:sp>
        <p:nvSpPr>
          <p:cNvPr id="33" name="Footer Placeholder 4">
            <a:extLst>
              <a:ext uri="{FF2B5EF4-FFF2-40B4-BE49-F238E27FC236}">
                <a16:creationId xmlns:a16="http://schemas.microsoft.com/office/drawing/2014/main" id="{671C92DC-7592-4F1E-AB3A-57F612E15CB8}"/>
              </a:ext>
            </a:extLst>
          </p:cNvPr>
          <p:cNvSpPr>
            <a:spLocks noGrp="1"/>
          </p:cNvSpPr>
          <p:nvPr>
            <p:ph type="ftr" sz="quarter" idx="11"/>
          </p:nvPr>
        </p:nvSpPr>
        <p:spPr bwMode="gray">
          <a:xfrm>
            <a:off x="442913" y="6537114"/>
            <a:ext cx="10561637" cy="184666"/>
          </a:xfrm>
        </p:spPr>
        <p:txBody>
          <a:bodyPr/>
          <a:lstStyle>
            <a:lvl1pPr>
              <a:defRPr>
                <a:latin typeface="+mn-lt"/>
              </a:defRPr>
            </a:lvl1pPr>
          </a:lstStyle>
          <a:p>
            <a:r>
              <a:rPr lang="en-US"/>
              <a:t>© 2023 Trilegal. All Rights Reserved.</a:t>
            </a:r>
          </a:p>
        </p:txBody>
      </p:sp>
      <p:sp>
        <p:nvSpPr>
          <p:cNvPr id="34" name="Slide Number Placeholder 5">
            <a:extLst>
              <a:ext uri="{FF2B5EF4-FFF2-40B4-BE49-F238E27FC236}">
                <a16:creationId xmlns:a16="http://schemas.microsoft.com/office/drawing/2014/main" id="{F5429E9C-EA4D-4EF6-9F50-A28E3319D259}"/>
              </a:ext>
            </a:extLst>
          </p:cNvPr>
          <p:cNvSpPr>
            <a:spLocks noGrp="1"/>
          </p:cNvSpPr>
          <p:nvPr>
            <p:ph type="sldNum" sz="quarter" idx="12"/>
          </p:nvPr>
        </p:nvSpPr>
        <p:spPr bwMode="gray">
          <a:xfrm>
            <a:off x="11125201" y="6552502"/>
            <a:ext cx="623888" cy="153888"/>
          </a:xfrm>
        </p:spPr>
        <p:txBody>
          <a:bodyPr vert="horz" wrap="square" lIns="0" tIns="0" rIns="0" bIns="0" rtlCol="0" anchor="ctr">
            <a:spAutoFit/>
          </a:bodyPr>
          <a:lstStyle>
            <a:lvl1pPr>
              <a:defRPr lang="en-US" smtClean="0"/>
            </a:lvl1pPr>
          </a:lstStyle>
          <a:p>
            <a:fld id="{89BCD8B7-704C-46BF-BB19-4FA5BB3A29B9}" type="slidenum">
              <a:rPr lang="en-US" smtClean="0"/>
              <a:pPr/>
              <a:t>‹#›</a:t>
            </a:fld>
            <a:endParaRPr lang="en-US"/>
          </a:p>
        </p:txBody>
      </p:sp>
    </p:spTree>
    <p:extLst>
      <p:ext uri="{BB962C8B-B14F-4D97-AF65-F5344CB8AC3E}">
        <p14:creationId xmlns:p14="http://schemas.microsoft.com/office/powerpoint/2010/main" val="1332132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198034-074A-40D6-AE46-F8FEBFB85A69}"/>
              </a:ext>
            </a:extLst>
          </p:cNvPr>
          <p:cNvPicPr>
            <a:picLocks noChangeAspect="1"/>
          </p:cNvPicPr>
          <p:nvPr userDrawn="1"/>
        </p:nvPicPr>
        <p:blipFill rotWithShape="1">
          <a:blip r:embed="rId2" cstate="email">
            <a:alphaModFix amt="85000"/>
            <a:extLst>
              <a:ext uri="{28A0092B-C50C-407E-A947-70E740481C1C}">
                <a14:useLocalDpi xmlns:a14="http://schemas.microsoft.com/office/drawing/2010/main"/>
              </a:ext>
            </a:extLst>
          </a:blip>
          <a:srcRect r="-2"/>
          <a:stretch/>
        </p:blipFill>
        <p:spPr>
          <a:xfrm>
            <a:off x="6095999" y="0"/>
            <a:ext cx="6096001" cy="6858000"/>
          </a:xfrm>
          <a:prstGeom prst="rect">
            <a:avLst/>
          </a:prstGeom>
        </p:spPr>
      </p:pic>
      <p:pic>
        <p:nvPicPr>
          <p:cNvPr id="8" name="Graphic 7">
            <a:extLst>
              <a:ext uri="{FF2B5EF4-FFF2-40B4-BE49-F238E27FC236}">
                <a16:creationId xmlns:a16="http://schemas.microsoft.com/office/drawing/2014/main" id="{1637F289-338A-4EDC-8F17-BD56E41B78D9}"/>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86048" y="494649"/>
            <a:ext cx="1463040" cy="290030"/>
          </a:xfrm>
          <a:prstGeom prst="rect">
            <a:avLst/>
          </a:prstGeom>
        </p:spPr>
      </p:pic>
      <p:sp>
        <p:nvSpPr>
          <p:cNvPr id="9" name="Rectangle 8">
            <a:extLst>
              <a:ext uri="{FF2B5EF4-FFF2-40B4-BE49-F238E27FC236}">
                <a16:creationId xmlns:a16="http://schemas.microsoft.com/office/drawing/2014/main" id="{CCFEEFDF-AD3B-4F58-826E-EB5709B18E1D}"/>
              </a:ext>
            </a:extLst>
          </p:cNvPr>
          <p:cNvSpPr/>
          <p:nvPr userDrawn="1"/>
        </p:nvSpPr>
        <p:spPr>
          <a:xfrm>
            <a:off x="6095999" y="0"/>
            <a:ext cx="1888953" cy="6858000"/>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0B689C-82C0-418A-BFFB-3403DFF16988}"/>
              </a:ext>
            </a:extLst>
          </p:cNvPr>
          <p:cNvGrpSpPr/>
          <p:nvPr userDrawn="1"/>
        </p:nvGrpSpPr>
        <p:grpSpPr bwMode="gray">
          <a:xfrm>
            <a:off x="0" y="6749358"/>
            <a:ext cx="12192000" cy="108642"/>
            <a:chOff x="0" y="6749358"/>
            <a:chExt cx="9098735" cy="108642"/>
          </a:xfrm>
        </p:grpSpPr>
        <p:sp>
          <p:nvSpPr>
            <p:cNvPr id="11" name="Rectangle 10">
              <a:extLst>
                <a:ext uri="{FF2B5EF4-FFF2-40B4-BE49-F238E27FC236}">
                  <a16:creationId xmlns:a16="http://schemas.microsoft.com/office/drawing/2014/main" id="{0EDD93AA-1DFF-4C98-9FA7-72850B736259}"/>
                </a:ext>
              </a:extLst>
            </p:cNvPr>
            <p:cNvSpPr/>
            <p:nvPr userDrawn="1"/>
          </p:nvSpPr>
          <p:spPr bwMode="gray">
            <a:xfrm>
              <a:off x="0" y="6749358"/>
              <a:ext cx="1819747" cy="108642"/>
            </a:xfrm>
            <a:prstGeom prst="rect">
              <a:avLst/>
            </a:prstGeom>
            <a:solidFill>
              <a:srgbClr val="002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Rectangle 11">
              <a:extLst>
                <a:ext uri="{FF2B5EF4-FFF2-40B4-BE49-F238E27FC236}">
                  <a16:creationId xmlns:a16="http://schemas.microsoft.com/office/drawing/2014/main" id="{C8848FAD-27E8-4C2D-BB28-EF64C3B4A08C}"/>
                </a:ext>
              </a:extLst>
            </p:cNvPr>
            <p:cNvSpPr/>
            <p:nvPr userDrawn="1"/>
          </p:nvSpPr>
          <p:spPr bwMode="gray">
            <a:xfrm>
              <a:off x="1819747" y="6749358"/>
              <a:ext cx="1819747" cy="108642"/>
            </a:xfrm>
            <a:prstGeom prst="rect">
              <a:avLst/>
            </a:prstGeom>
            <a:solidFill>
              <a:srgbClr val="009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Rectangle 12">
              <a:extLst>
                <a:ext uri="{FF2B5EF4-FFF2-40B4-BE49-F238E27FC236}">
                  <a16:creationId xmlns:a16="http://schemas.microsoft.com/office/drawing/2014/main" id="{E1C29541-A350-4F06-9C0D-324679EB533D}"/>
                </a:ext>
              </a:extLst>
            </p:cNvPr>
            <p:cNvSpPr/>
            <p:nvPr userDrawn="1"/>
          </p:nvSpPr>
          <p:spPr bwMode="gray">
            <a:xfrm>
              <a:off x="3639494" y="6749358"/>
              <a:ext cx="1819747" cy="108642"/>
            </a:xfrm>
            <a:prstGeom prst="rect">
              <a:avLst/>
            </a:prstGeom>
            <a:solidFill>
              <a:srgbClr val="BF2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4" name="Rectangle 13">
              <a:extLst>
                <a:ext uri="{FF2B5EF4-FFF2-40B4-BE49-F238E27FC236}">
                  <a16:creationId xmlns:a16="http://schemas.microsoft.com/office/drawing/2014/main" id="{AE5035C5-D6F1-416C-8BE5-DB4955D26E5D}"/>
                </a:ext>
              </a:extLst>
            </p:cNvPr>
            <p:cNvSpPr/>
            <p:nvPr userDrawn="1"/>
          </p:nvSpPr>
          <p:spPr bwMode="gray">
            <a:xfrm>
              <a:off x="5459241" y="6749358"/>
              <a:ext cx="1819747" cy="108642"/>
            </a:xfrm>
            <a:prstGeom prst="rect">
              <a:avLst/>
            </a:prstGeom>
            <a:solidFill>
              <a:srgbClr val="F68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5" name="Rectangle 14">
              <a:extLst>
                <a:ext uri="{FF2B5EF4-FFF2-40B4-BE49-F238E27FC236}">
                  <a16:creationId xmlns:a16="http://schemas.microsoft.com/office/drawing/2014/main" id="{A99B8D57-ED34-41D4-90F8-2F1E046AE206}"/>
                </a:ext>
              </a:extLst>
            </p:cNvPr>
            <p:cNvSpPr/>
            <p:nvPr userDrawn="1"/>
          </p:nvSpPr>
          <p:spPr bwMode="gray">
            <a:xfrm>
              <a:off x="7278988" y="6749358"/>
              <a:ext cx="1819747" cy="108642"/>
            </a:xfrm>
            <a:prstGeom prst="rect">
              <a:avLst/>
            </a:prstGeom>
            <a:solidFill>
              <a:srgbClr val="636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grpSp>
      <p:sp>
        <p:nvSpPr>
          <p:cNvPr id="16" name="Graphic 8">
            <a:extLst>
              <a:ext uri="{FF2B5EF4-FFF2-40B4-BE49-F238E27FC236}">
                <a16:creationId xmlns:a16="http://schemas.microsoft.com/office/drawing/2014/main" id="{3207370D-258C-45D5-91B5-0FFB6CEA5F16}"/>
              </a:ext>
            </a:extLst>
          </p:cNvPr>
          <p:cNvSpPr/>
          <p:nvPr userDrawn="1"/>
        </p:nvSpPr>
        <p:spPr bwMode="gray">
          <a:xfrm>
            <a:off x="0" y="-1"/>
            <a:ext cx="161925" cy="1332000"/>
          </a:xfrm>
          <a:custGeom>
            <a:avLst/>
            <a:gdLst>
              <a:gd name="connsiteX0" fmla="*/ 0 w 162020"/>
              <a:gd name="connsiteY0" fmla="*/ 0 h 1126331"/>
              <a:gd name="connsiteX1" fmla="*/ 0 w 162020"/>
              <a:gd name="connsiteY1" fmla="*/ 1126331 h 1126331"/>
              <a:gd name="connsiteX2" fmla="*/ 162020 w 162020"/>
              <a:gd name="connsiteY2" fmla="*/ 1009269 h 1126331"/>
              <a:gd name="connsiteX3" fmla="*/ 162020 w 162020"/>
              <a:gd name="connsiteY3" fmla="*/ 0 h 1126331"/>
              <a:gd name="connsiteX4" fmla="*/ 0 w 162020"/>
              <a:gd name="connsiteY4" fmla="*/ 0 h 112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020" h="1126331">
                <a:moveTo>
                  <a:pt x="0" y="0"/>
                </a:moveTo>
                <a:lnTo>
                  <a:pt x="0" y="1126331"/>
                </a:lnTo>
                <a:lnTo>
                  <a:pt x="162020" y="1009269"/>
                </a:lnTo>
                <a:lnTo>
                  <a:pt x="162020" y="0"/>
                </a:lnTo>
                <a:lnTo>
                  <a:pt x="0" y="0"/>
                </a:lnTo>
                <a:close/>
              </a:path>
            </a:pathLst>
          </a:custGeom>
          <a:solidFill>
            <a:srgbClr val="BF2E1A"/>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Footer Placeholder 4">
            <a:extLst>
              <a:ext uri="{FF2B5EF4-FFF2-40B4-BE49-F238E27FC236}">
                <a16:creationId xmlns:a16="http://schemas.microsoft.com/office/drawing/2014/main" id="{C4BBE423-E91A-4F15-9CCF-688980D5E0D6}"/>
              </a:ext>
            </a:extLst>
          </p:cNvPr>
          <p:cNvSpPr>
            <a:spLocks noGrp="1"/>
          </p:cNvSpPr>
          <p:nvPr>
            <p:ph type="ftr" sz="quarter" idx="11"/>
          </p:nvPr>
        </p:nvSpPr>
        <p:spPr bwMode="gray"/>
        <p:txBody>
          <a:bodyPr/>
          <a:lstStyle>
            <a:lvl1pPr>
              <a:defRPr>
                <a:latin typeface="+mn-lt"/>
              </a:defRPr>
            </a:lvl1pPr>
          </a:lstStyle>
          <a:p>
            <a:r>
              <a:rPr lang="en-US"/>
              <a:t>© 2023 Trilegal. All Rights Reserved.</a:t>
            </a:r>
          </a:p>
        </p:txBody>
      </p:sp>
      <p:sp>
        <p:nvSpPr>
          <p:cNvPr id="6" name="Slide Number Placeholder 5">
            <a:extLst>
              <a:ext uri="{FF2B5EF4-FFF2-40B4-BE49-F238E27FC236}">
                <a16:creationId xmlns:a16="http://schemas.microsoft.com/office/drawing/2014/main" id="{818371BE-521F-42B1-9FB0-3C99DC107B6E}"/>
              </a:ext>
            </a:extLst>
          </p:cNvPr>
          <p:cNvSpPr>
            <a:spLocks noGrp="1"/>
          </p:cNvSpPr>
          <p:nvPr>
            <p:ph type="sldNum" sz="quarter" idx="12"/>
          </p:nvPr>
        </p:nvSpPr>
        <p:spPr bwMode="gray"/>
        <p:txBody>
          <a:bodyPr/>
          <a:lstStyle>
            <a:lvl1pPr>
              <a:defRPr>
                <a:solidFill>
                  <a:schemeClr val="bg1"/>
                </a:solidFill>
                <a:latin typeface="+mn-lt"/>
              </a:defRPr>
            </a:lvl1pPr>
          </a:lstStyle>
          <a:p>
            <a:fld id="{89BCD8B7-704C-46BF-BB19-4FA5BB3A29B9}" type="slidenum">
              <a:rPr lang="en-US" smtClean="0"/>
              <a:pPr/>
              <a:t>‹#›</a:t>
            </a:fld>
            <a:endParaRPr lang="en-US"/>
          </a:p>
        </p:txBody>
      </p:sp>
      <p:sp>
        <p:nvSpPr>
          <p:cNvPr id="33" name="Text Placeholder 32">
            <a:extLst>
              <a:ext uri="{FF2B5EF4-FFF2-40B4-BE49-F238E27FC236}">
                <a16:creationId xmlns:a16="http://schemas.microsoft.com/office/drawing/2014/main" id="{8033DD21-1EAC-48A2-8C60-3C68C0A3F0A2}"/>
              </a:ext>
            </a:extLst>
          </p:cNvPr>
          <p:cNvSpPr>
            <a:spLocks noGrp="1"/>
          </p:cNvSpPr>
          <p:nvPr>
            <p:ph type="body" sz="quarter" idx="13" hasCustomPrompt="1"/>
          </p:nvPr>
        </p:nvSpPr>
        <p:spPr>
          <a:xfrm>
            <a:off x="1326911" y="1684420"/>
            <a:ext cx="3228975" cy="400110"/>
          </a:xfrm>
          <a:noFill/>
        </p:spPr>
        <p:txBody>
          <a:bodyPr wrap="square" lIns="91440" tIns="45720" rIns="91440" bIns="45720" rtlCol="0" anchor="ctr">
            <a:spAutoFit/>
          </a:bodyPr>
          <a:lstStyle>
            <a:lvl1pPr>
              <a:defRPr lang="en-US" sz="2000" b="1" dirty="0" smtClean="0">
                <a:latin typeface="+mj-lt"/>
                <a:ea typeface="Lato" panose="020F0502020204030203" pitchFamily="34" charset="0"/>
                <a:cs typeface="Lato" panose="020F0502020204030203" pitchFamily="34" charset="0"/>
              </a:defRPr>
            </a:lvl1pPr>
          </a:lstStyle>
          <a:p>
            <a:pPr lvl="0"/>
            <a:r>
              <a:rPr lang="en-US"/>
              <a:t>Topic 01</a:t>
            </a:r>
          </a:p>
        </p:txBody>
      </p:sp>
      <p:sp>
        <p:nvSpPr>
          <p:cNvPr id="34" name="Text Placeholder 32">
            <a:extLst>
              <a:ext uri="{FF2B5EF4-FFF2-40B4-BE49-F238E27FC236}">
                <a16:creationId xmlns:a16="http://schemas.microsoft.com/office/drawing/2014/main" id="{1C0790BE-0C92-4707-B882-F1392AD2D933}"/>
              </a:ext>
            </a:extLst>
          </p:cNvPr>
          <p:cNvSpPr>
            <a:spLocks noGrp="1"/>
          </p:cNvSpPr>
          <p:nvPr>
            <p:ph type="body" sz="quarter" idx="14" hasCustomPrompt="1"/>
          </p:nvPr>
        </p:nvSpPr>
        <p:spPr>
          <a:xfrm>
            <a:off x="1326911" y="2471219"/>
            <a:ext cx="3228975" cy="400110"/>
          </a:xfrm>
          <a:noFill/>
        </p:spPr>
        <p:txBody>
          <a:bodyPr wrap="square" lIns="91440" tIns="45720" rIns="91440" bIns="45720" rtlCol="0" anchor="ctr">
            <a:spAutoFit/>
          </a:bodyPr>
          <a:lstStyle>
            <a:lvl1pPr>
              <a:defRPr lang="en-US" sz="2000" b="1" dirty="0" smtClean="0">
                <a:latin typeface="+mj-lt"/>
                <a:ea typeface="Lato" panose="020F0502020204030203" pitchFamily="34" charset="0"/>
                <a:cs typeface="Lato" panose="020F0502020204030203" pitchFamily="34" charset="0"/>
              </a:defRPr>
            </a:lvl1pPr>
          </a:lstStyle>
          <a:p>
            <a:pPr lvl="0"/>
            <a:r>
              <a:rPr lang="en-US"/>
              <a:t>Topic 02</a:t>
            </a:r>
          </a:p>
        </p:txBody>
      </p:sp>
      <p:sp>
        <p:nvSpPr>
          <p:cNvPr id="35" name="Text Placeholder 32">
            <a:extLst>
              <a:ext uri="{FF2B5EF4-FFF2-40B4-BE49-F238E27FC236}">
                <a16:creationId xmlns:a16="http://schemas.microsoft.com/office/drawing/2014/main" id="{EFBA8A93-5DE4-4DC0-86BD-47DECCA7EE3E}"/>
              </a:ext>
            </a:extLst>
          </p:cNvPr>
          <p:cNvSpPr>
            <a:spLocks noGrp="1"/>
          </p:cNvSpPr>
          <p:nvPr>
            <p:ph type="body" sz="quarter" idx="15" hasCustomPrompt="1"/>
          </p:nvPr>
        </p:nvSpPr>
        <p:spPr>
          <a:xfrm>
            <a:off x="1326911" y="3258018"/>
            <a:ext cx="3228975" cy="400110"/>
          </a:xfrm>
          <a:noFill/>
        </p:spPr>
        <p:txBody>
          <a:bodyPr wrap="square" lIns="91440" tIns="45720" rIns="91440" bIns="45720" rtlCol="0" anchor="ctr">
            <a:spAutoFit/>
          </a:bodyPr>
          <a:lstStyle>
            <a:lvl1pPr>
              <a:defRPr lang="en-US" sz="2000" b="1" dirty="0" smtClean="0">
                <a:latin typeface="+mj-lt"/>
                <a:ea typeface="Lato" panose="020F0502020204030203" pitchFamily="34" charset="0"/>
                <a:cs typeface="Lato" panose="020F0502020204030203" pitchFamily="34" charset="0"/>
              </a:defRPr>
            </a:lvl1pPr>
          </a:lstStyle>
          <a:p>
            <a:pPr lvl="0"/>
            <a:r>
              <a:rPr lang="en-US"/>
              <a:t>Topic 03</a:t>
            </a:r>
          </a:p>
        </p:txBody>
      </p:sp>
      <p:sp>
        <p:nvSpPr>
          <p:cNvPr id="36" name="Text Placeholder 32">
            <a:extLst>
              <a:ext uri="{FF2B5EF4-FFF2-40B4-BE49-F238E27FC236}">
                <a16:creationId xmlns:a16="http://schemas.microsoft.com/office/drawing/2014/main" id="{CE6D441E-870F-465B-B9DA-8BFE963D94FC}"/>
              </a:ext>
            </a:extLst>
          </p:cNvPr>
          <p:cNvSpPr>
            <a:spLocks noGrp="1"/>
          </p:cNvSpPr>
          <p:nvPr>
            <p:ph type="body" sz="quarter" idx="16" hasCustomPrompt="1"/>
          </p:nvPr>
        </p:nvSpPr>
        <p:spPr>
          <a:xfrm>
            <a:off x="1326911" y="4044817"/>
            <a:ext cx="3228975" cy="400110"/>
          </a:xfrm>
          <a:noFill/>
        </p:spPr>
        <p:txBody>
          <a:bodyPr wrap="square" lIns="91440" tIns="45720" rIns="91440" bIns="45720" rtlCol="0" anchor="ctr">
            <a:spAutoFit/>
          </a:bodyPr>
          <a:lstStyle>
            <a:lvl1pPr>
              <a:defRPr lang="en-US" sz="2000" b="1" dirty="0" smtClean="0">
                <a:latin typeface="+mj-lt"/>
                <a:ea typeface="Lato" panose="020F0502020204030203" pitchFamily="34" charset="0"/>
                <a:cs typeface="Lato" panose="020F0502020204030203" pitchFamily="34" charset="0"/>
              </a:defRPr>
            </a:lvl1pPr>
          </a:lstStyle>
          <a:p>
            <a:pPr>
              <a:defRPr/>
            </a:pPr>
            <a:r>
              <a:rPr lang="en-US"/>
              <a:t>Topic 04</a:t>
            </a:r>
            <a:endParaRPr lang="id-ID" sz="2000" b="1">
              <a:solidFill>
                <a:schemeClr val="accent1"/>
              </a:solidFill>
              <a:ea typeface="Lato" panose="020F0502020204030203" pitchFamily="34" charset="0"/>
              <a:cs typeface="Lato" panose="020F0502020204030203" pitchFamily="34" charset="0"/>
            </a:endParaRPr>
          </a:p>
        </p:txBody>
      </p:sp>
      <p:sp>
        <p:nvSpPr>
          <p:cNvPr id="38" name="Text Placeholder 32">
            <a:extLst>
              <a:ext uri="{FF2B5EF4-FFF2-40B4-BE49-F238E27FC236}">
                <a16:creationId xmlns:a16="http://schemas.microsoft.com/office/drawing/2014/main" id="{D22B507E-63EA-45F0-BEFB-02A4BCC08B3F}"/>
              </a:ext>
            </a:extLst>
          </p:cNvPr>
          <p:cNvSpPr>
            <a:spLocks noGrp="1"/>
          </p:cNvSpPr>
          <p:nvPr>
            <p:ph type="body" sz="quarter" idx="17" hasCustomPrompt="1"/>
          </p:nvPr>
        </p:nvSpPr>
        <p:spPr>
          <a:xfrm>
            <a:off x="1326911" y="4831615"/>
            <a:ext cx="3228975" cy="400110"/>
          </a:xfrm>
          <a:noFill/>
        </p:spPr>
        <p:txBody>
          <a:bodyPr wrap="square" lIns="91440" tIns="45720" rIns="91440" bIns="45720" rtlCol="0" anchor="ctr">
            <a:spAutoFit/>
          </a:bodyPr>
          <a:lstStyle>
            <a:lvl1pPr>
              <a:defRPr lang="en-US" sz="2000" b="1" dirty="0" smtClean="0">
                <a:latin typeface="+mj-lt"/>
                <a:ea typeface="Lato" panose="020F0502020204030203" pitchFamily="34" charset="0"/>
                <a:cs typeface="Lato" panose="020F0502020204030203" pitchFamily="34" charset="0"/>
              </a:defRPr>
            </a:lvl1pPr>
          </a:lstStyle>
          <a:p>
            <a:pPr>
              <a:defRPr/>
            </a:pPr>
            <a:r>
              <a:rPr lang="en-US"/>
              <a:t>Topic 05</a:t>
            </a:r>
            <a:endParaRPr lang="id-ID" sz="2000" b="1">
              <a:solidFill>
                <a:schemeClr val="accent1"/>
              </a:solidFill>
              <a:ea typeface="Lato" panose="020F0502020204030203" pitchFamily="34" charset="0"/>
              <a:cs typeface="Lato" panose="020F0502020204030203" pitchFamily="34" charset="0"/>
            </a:endParaRPr>
          </a:p>
        </p:txBody>
      </p:sp>
      <p:sp>
        <p:nvSpPr>
          <p:cNvPr id="40" name="Text Placeholder 32">
            <a:extLst>
              <a:ext uri="{FF2B5EF4-FFF2-40B4-BE49-F238E27FC236}">
                <a16:creationId xmlns:a16="http://schemas.microsoft.com/office/drawing/2014/main" id="{8F2EF185-BFD6-4588-AE7A-CE80064871C5}"/>
              </a:ext>
            </a:extLst>
          </p:cNvPr>
          <p:cNvSpPr>
            <a:spLocks noGrp="1"/>
          </p:cNvSpPr>
          <p:nvPr>
            <p:ph type="body" sz="quarter" idx="19" hasCustomPrompt="1"/>
          </p:nvPr>
        </p:nvSpPr>
        <p:spPr>
          <a:xfrm>
            <a:off x="538585" y="1678264"/>
            <a:ext cx="577698" cy="412422"/>
          </a:xfrm>
          <a:noFill/>
        </p:spPr>
        <p:txBody>
          <a:bodyPr wrap="none" lIns="91440" tIns="45720" rIns="91440" bIns="45720" rtlCol="0" anchor="ctr">
            <a:noAutofit/>
          </a:bodyPr>
          <a:lstStyle>
            <a:lvl1pPr>
              <a:defRPr lang="en-US" sz="2400" b="1" dirty="0" smtClean="0">
                <a:solidFill>
                  <a:schemeClr val="tx2"/>
                </a:solidFill>
                <a:latin typeface="+mj-lt"/>
                <a:ea typeface="Lato" panose="020F0502020204030203" pitchFamily="34" charset="0"/>
                <a:cs typeface="Lato" panose="020F0502020204030203" pitchFamily="34" charset="0"/>
              </a:defRPr>
            </a:lvl1pPr>
          </a:lstStyle>
          <a:p>
            <a:pPr lvl="0" algn="r"/>
            <a:r>
              <a:rPr lang="en-US"/>
              <a:t>01</a:t>
            </a:r>
          </a:p>
        </p:txBody>
      </p:sp>
      <p:sp>
        <p:nvSpPr>
          <p:cNvPr id="41" name="Text Placeholder 32">
            <a:extLst>
              <a:ext uri="{FF2B5EF4-FFF2-40B4-BE49-F238E27FC236}">
                <a16:creationId xmlns:a16="http://schemas.microsoft.com/office/drawing/2014/main" id="{A352C8D7-F6B5-455B-BE07-B2781CD24965}"/>
              </a:ext>
            </a:extLst>
          </p:cNvPr>
          <p:cNvSpPr>
            <a:spLocks noGrp="1"/>
          </p:cNvSpPr>
          <p:nvPr>
            <p:ph type="body" sz="quarter" idx="20" hasCustomPrompt="1"/>
          </p:nvPr>
        </p:nvSpPr>
        <p:spPr>
          <a:xfrm>
            <a:off x="538585" y="2465063"/>
            <a:ext cx="577698" cy="412422"/>
          </a:xfrm>
          <a:noFill/>
        </p:spPr>
        <p:txBody>
          <a:bodyPr wrap="none" lIns="91440" tIns="45720" rIns="91440" bIns="45720" rtlCol="0" anchor="ctr">
            <a:noAutofit/>
          </a:bodyPr>
          <a:lstStyle>
            <a:lvl1pPr>
              <a:defRPr lang="en-US" sz="2400" b="1" dirty="0" smtClean="0">
                <a:solidFill>
                  <a:schemeClr val="tx2"/>
                </a:solidFill>
                <a:latin typeface="+mj-lt"/>
                <a:ea typeface="Lato" panose="020F0502020204030203" pitchFamily="34" charset="0"/>
                <a:cs typeface="Lato" panose="020F0502020204030203" pitchFamily="34" charset="0"/>
              </a:defRPr>
            </a:lvl1pPr>
          </a:lstStyle>
          <a:p>
            <a:pPr lvl="0" algn="r"/>
            <a:r>
              <a:rPr lang="en-US"/>
              <a:t>02</a:t>
            </a:r>
          </a:p>
        </p:txBody>
      </p:sp>
      <p:sp>
        <p:nvSpPr>
          <p:cNvPr id="42" name="Text Placeholder 32">
            <a:extLst>
              <a:ext uri="{FF2B5EF4-FFF2-40B4-BE49-F238E27FC236}">
                <a16:creationId xmlns:a16="http://schemas.microsoft.com/office/drawing/2014/main" id="{3F6FAFDB-245C-4440-8649-ECDA387B0412}"/>
              </a:ext>
            </a:extLst>
          </p:cNvPr>
          <p:cNvSpPr>
            <a:spLocks noGrp="1"/>
          </p:cNvSpPr>
          <p:nvPr>
            <p:ph type="body" sz="quarter" idx="21" hasCustomPrompt="1"/>
          </p:nvPr>
        </p:nvSpPr>
        <p:spPr>
          <a:xfrm>
            <a:off x="538585" y="3251862"/>
            <a:ext cx="577698" cy="412422"/>
          </a:xfrm>
          <a:noFill/>
        </p:spPr>
        <p:txBody>
          <a:bodyPr wrap="none" lIns="91440" tIns="45720" rIns="91440" bIns="45720" rtlCol="0" anchor="ctr">
            <a:noAutofit/>
          </a:bodyPr>
          <a:lstStyle>
            <a:lvl1pPr>
              <a:defRPr lang="en-US" sz="2400" b="1" dirty="0" smtClean="0">
                <a:solidFill>
                  <a:schemeClr val="tx2"/>
                </a:solidFill>
                <a:latin typeface="+mj-lt"/>
                <a:ea typeface="Lato" panose="020F0502020204030203" pitchFamily="34" charset="0"/>
                <a:cs typeface="Lato" panose="020F0502020204030203" pitchFamily="34" charset="0"/>
              </a:defRPr>
            </a:lvl1pPr>
          </a:lstStyle>
          <a:p>
            <a:pPr lvl="0" algn="r"/>
            <a:r>
              <a:rPr lang="en-US"/>
              <a:t>03</a:t>
            </a:r>
          </a:p>
        </p:txBody>
      </p:sp>
      <p:sp>
        <p:nvSpPr>
          <p:cNvPr id="43" name="Text Placeholder 32">
            <a:extLst>
              <a:ext uri="{FF2B5EF4-FFF2-40B4-BE49-F238E27FC236}">
                <a16:creationId xmlns:a16="http://schemas.microsoft.com/office/drawing/2014/main" id="{82454DEE-AA34-4E98-B097-1D2ED354CD4E}"/>
              </a:ext>
            </a:extLst>
          </p:cNvPr>
          <p:cNvSpPr>
            <a:spLocks noGrp="1"/>
          </p:cNvSpPr>
          <p:nvPr>
            <p:ph type="body" sz="quarter" idx="22" hasCustomPrompt="1"/>
          </p:nvPr>
        </p:nvSpPr>
        <p:spPr>
          <a:xfrm>
            <a:off x="538585" y="4038661"/>
            <a:ext cx="577698" cy="412422"/>
          </a:xfrm>
          <a:noFill/>
        </p:spPr>
        <p:txBody>
          <a:bodyPr wrap="none" lIns="91440" tIns="45720" rIns="91440" bIns="45720" rtlCol="0" anchor="ctr">
            <a:noAutofit/>
          </a:bodyPr>
          <a:lstStyle>
            <a:lvl1pPr>
              <a:defRPr lang="en-US" sz="2400" b="1" dirty="0" smtClean="0">
                <a:solidFill>
                  <a:schemeClr val="tx2"/>
                </a:solidFill>
                <a:latin typeface="+mj-lt"/>
                <a:ea typeface="Lato" panose="020F0502020204030203" pitchFamily="34" charset="0"/>
                <a:cs typeface="Lato" panose="020F0502020204030203" pitchFamily="34" charset="0"/>
              </a:defRPr>
            </a:lvl1pPr>
          </a:lstStyle>
          <a:p>
            <a:pPr lvl="0" algn="r"/>
            <a:r>
              <a:rPr lang="en-US"/>
              <a:t>04</a:t>
            </a:r>
          </a:p>
        </p:txBody>
      </p:sp>
      <p:sp>
        <p:nvSpPr>
          <p:cNvPr id="44" name="Text Placeholder 32">
            <a:extLst>
              <a:ext uri="{FF2B5EF4-FFF2-40B4-BE49-F238E27FC236}">
                <a16:creationId xmlns:a16="http://schemas.microsoft.com/office/drawing/2014/main" id="{60D2A356-94B4-4FB8-B2D6-79C6DBC4F4D7}"/>
              </a:ext>
            </a:extLst>
          </p:cNvPr>
          <p:cNvSpPr>
            <a:spLocks noGrp="1"/>
          </p:cNvSpPr>
          <p:nvPr>
            <p:ph type="body" sz="quarter" idx="23" hasCustomPrompt="1"/>
          </p:nvPr>
        </p:nvSpPr>
        <p:spPr>
          <a:xfrm>
            <a:off x="538585" y="4825459"/>
            <a:ext cx="577698" cy="412422"/>
          </a:xfrm>
          <a:noFill/>
        </p:spPr>
        <p:txBody>
          <a:bodyPr wrap="none" lIns="91440" tIns="45720" rIns="91440" bIns="45720" rtlCol="0" anchor="ctr">
            <a:noAutofit/>
          </a:bodyPr>
          <a:lstStyle>
            <a:lvl1pPr>
              <a:defRPr lang="en-US" sz="2400" b="1" dirty="0" smtClean="0">
                <a:solidFill>
                  <a:schemeClr val="tx2"/>
                </a:solidFill>
                <a:latin typeface="+mj-lt"/>
                <a:ea typeface="Lato" panose="020F0502020204030203" pitchFamily="34" charset="0"/>
                <a:cs typeface="Lato" panose="020F0502020204030203" pitchFamily="34" charset="0"/>
              </a:defRPr>
            </a:lvl1pPr>
          </a:lstStyle>
          <a:p>
            <a:pPr lvl="0" algn="r"/>
            <a:r>
              <a:rPr lang="en-US"/>
              <a:t>05</a:t>
            </a:r>
          </a:p>
        </p:txBody>
      </p:sp>
      <p:sp>
        <p:nvSpPr>
          <p:cNvPr id="49" name="Title 48">
            <a:extLst>
              <a:ext uri="{FF2B5EF4-FFF2-40B4-BE49-F238E27FC236}">
                <a16:creationId xmlns:a16="http://schemas.microsoft.com/office/drawing/2014/main" id="{4C71BC76-CB0B-454A-8F07-BA9D9BEA99C1}"/>
              </a:ext>
            </a:extLst>
          </p:cNvPr>
          <p:cNvSpPr>
            <a:spLocks noGrp="1"/>
          </p:cNvSpPr>
          <p:nvPr>
            <p:ph type="title" hasCustomPrompt="1"/>
          </p:nvPr>
        </p:nvSpPr>
        <p:spPr/>
        <p:txBody>
          <a:bodyPr/>
          <a:lstStyle>
            <a:lvl1pPr>
              <a:defRPr/>
            </a:lvl1pPr>
          </a:lstStyle>
          <a:p>
            <a:r>
              <a:rPr lang="en-US"/>
              <a:t>Agenda</a:t>
            </a:r>
          </a:p>
        </p:txBody>
      </p:sp>
      <p:sp>
        <p:nvSpPr>
          <p:cNvPr id="52" name="Text Placeholder 51">
            <a:extLst>
              <a:ext uri="{FF2B5EF4-FFF2-40B4-BE49-F238E27FC236}">
                <a16:creationId xmlns:a16="http://schemas.microsoft.com/office/drawing/2014/main" id="{507E622A-7A0F-40E9-9F54-E49AACE3A9E1}"/>
              </a:ext>
            </a:extLst>
          </p:cNvPr>
          <p:cNvSpPr>
            <a:spLocks noGrp="1"/>
          </p:cNvSpPr>
          <p:nvPr>
            <p:ph type="body" sz="quarter" idx="24" hasCustomPrompt="1"/>
          </p:nvPr>
        </p:nvSpPr>
        <p:spPr>
          <a:xfrm>
            <a:off x="1193022" y="1738171"/>
            <a:ext cx="54864" cy="292608"/>
          </a:xfrm>
          <a:solidFill>
            <a:schemeClr val="accent2"/>
          </a:solidFill>
        </p:spPr>
        <p:txBody>
          <a:bodyPr>
            <a:noAutofit/>
          </a:bodyPr>
          <a:lstStyle>
            <a:lvl1pPr>
              <a:defRPr>
                <a:latin typeface="+mj-lt"/>
              </a:defRPr>
            </a:lvl1pPr>
          </a:lstStyle>
          <a:p>
            <a:pPr lvl="0"/>
            <a:r>
              <a:rPr lang="en-US"/>
              <a:t> </a:t>
            </a:r>
          </a:p>
        </p:txBody>
      </p:sp>
      <p:sp>
        <p:nvSpPr>
          <p:cNvPr id="53" name="Text Placeholder 51">
            <a:extLst>
              <a:ext uri="{FF2B5EF4-FFF2-40B4-BE49-F238E27FC236}">
                <a16:creationId xmlns:a16="http://schemas.microsoft.com/office/drawing/2014/main" id="{8A959F54-4F53-4120-979F-29D7B264BE1E}"/>
              </a:ext>
            </a:extLst>
          </p:cNvPr>
          <p:cNvSpPr>
            <a:spLocks noGrp="1"/>
          </p:cNvSpPr>
          <p:nvPr>
            <p:ph type="body" sz="quarter" idx="25" hasCustomPrompt="1"/>
          </p:nvPr>
        </p:nvSpPr>
        <p:spPr>
          <a:xfrm>
            <a:off x="1193022" y="2524970"/>
            <a:ext cx="54864" cy="292608"/>
          </a:xfrm>
          <a:solidFill>
            <a:schemeClr val="accent2"/>
          </a:solidFill>
        </p:spPr>
        <p:txBody>
          <a:bodyPr>
            <a:noAutofit/>
          </a:bodyPr>
          <a:lstStyle>
            <a:lvl1pPr>
              <a:defRPr>
                <a:latin typeface="+mj-lt"/>
              </a:defRPr>
            </a:lvl1pPr>
          </a:lstStyle>
          <a:p>
            <a:pPr lvl="0"/>
            <a:r>
              <a:rPr lang="en-US"/>
              <a:t> </a:t>
            </a:r>
          </a:p>
        </p:txBody>
      </p:sp>
      <p:sp>
        <p:nvSpPr>
          <p:cNvPr id="54" name="Text Placeholder 51">
            <a:extLst>
              <a:ext uri="{FF2B5EF4-FFF2-40B4-BE49-F238E27FC236}">
                <a16:creationId xmlns:a16="http://schemas.microsoft.com/office/drawing/2014/main" id="{65B994C9-A160-4161-916A-C8C31A8F43B2}"/>
              </a:ext>
            </a:extLst>
          </p:cNvPr>
          <p:cNvSpPr>
            <a:spLocks noGrp="1"/>
          </p:cNvSpPr>
          <p:nvPr>
            <p:ph type="body" sz="quarter" idx="26" hasCustomPrompt="1"/>
          </p:nvPr>
        </p:nvSpPr>
        <p:spPr>
          <a:xfrm flipH="1">
            <a:off x="1204452" y="3311769"/>
            <a:ext cx="54864" cy="292608"/>
          </a:xfrm>
          <a:solidFill>
            <a:schemeClr val="accent2"/>
          </a:solidFill>
        </p:spPr>
        <p:txBody>
          <a:bodyPr>
            <a:noAutofit/>
          </a:bodyPr>
          <a:lstStyle>
            <a:lvl1pPr>
              <a:defRPr>
                <a:latin typeface="+mj-lt"/>
              </a:defRPr>
            </a:lvl1pPr>
          </a:lstStyle>
          <a:p>
            <a:pPr lvl="0"/>
            <a:r>
              <a:rPr lang="en-US"/>
              <a:t> </a:t>
            </a:r>
          </a:p>
        </p:txBody>
      </p:sp>
      <p:sp>
        <p:nvSpPr>
          <p:cNvPr id="55" name="Text Placeholder 51">
            <a:extLst>
              <a:ext uri="{FF2B5EF4-FFF2-40B4-BE49-F238E27FC236}">
                <a16:creationId xmlns:a16="http://schemas.microsoft.com/office/drawing/2014/main" id="{738F5943-1262-4D44-869D-0935C1B410FC}"/>
              </a:ext>
            </a:extLst>
          </p:cNvPr>
          <p:cNvSpPr>
            <a:spLocks noGrp="1"/>
          </p:cNvSpPr>
          <p:nvPr>
            <p:ph type="body" sz="quarter" idx="27" hasCustomPrompt="1"/>
          </p:nvPr>
        </p:nvSpPr>
        <p:spPr>
          <a:xfrm flipH="1">
            <a:off x="1204452" y="4098568"/>
            <a:ext cx="54864" cy="292608"/>
          </a:xfrm>
          <a:solidFill>
            <a:schemeClr val="accent2"/>
          </a:solidFill>
        </p:spPr>
        <p:txBody>
          <a:bodyPr>
            <a:noAutofit/>
          </a:bodyPr>
          <a:lstStyle>
            <a:lvl1pPr>
              <a:defRPr>
                <a:latin typeface="+mj-lt"/>
              </a:defRPr>
            </a:lvl1pPr>
          </a:lstStyle>
          <a:p>
            <a:pPr lvl="0"/>
            <a:r>
              <a:rPr lang="en-US"/>
              <a:t> </a:t>
            </a:r>
          </a:p>
        </p:txBody>
      </p:sp>
      <p:sp>
        <p:nvSpPr>
          <p:cNvPr id="56" name="Text Placeholder 51">
            <a:extLst>
              <a:ext uri="{FF2B5EF4-FFF2-40B4-BE49-F238E27FC236}">
                <a16:creationId xmlns:a16="http://schemas.microsoft.com/office/drawing/2014/main" id="{3498B56F-9D0D-4A78-9490-0F157B541758}"/>
              </a:ext>
            </a:extLst>
          </p:cNvPr>
          <p:cNvSpPr>
            <a:spLocks noGrp="1"/>
          </p:cNvSpPr>
          <p:nvPr>
            <p:ph type="body" sz="quarter" idx="28" hasCustomPrompt="1"/>
          </p:nvPr>
        </p:nvSpPr>
        <p:spPr>
          <a:xfrm flipH="1">
            <a:off x="1204452" y="4885366"/>
            <a:ext cx="54864" cy="292608"/>
          </a:xfrm>
          <a:solidFill>
            <a:schemeClr val="accent2"/>
          </a:solidFill>
        </p:spPr>
        <p:txBody>
          <a:bodyPr>
            <a:noAutofit/>
          </a:bodyPr>
          <a:lstStyle>
            <a:lvl1pPr>
              <a:defRPr>
                <a:latin typeface="+mj-lt"/>
              </a:defRPr>
            </a:lvl1pPr>
          </a:lstStyle>
          <a:p>
            <a:pPr lvl="0"/>
            <a:r>
              <a:rPr lang="en-US"/>
              <a:t> </a:t>
            </a:r>
          </a:p>
        </p:txBody>
      </p:sp>
    </p:spTree>
    <p:extLst>
      <p:ext uri="{BB962C8B-B14F-4D97-AF65-F5344CB8AC3E}">
        <p14:creationId xmlns:p14="http://schemas.microsoft.com/office/powerpoint/2010/main" val="2180081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Line 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EE4D4C-3CFD-42A6-AF9E-DB6290953136}"/>
              </a:ext>
            </a:extLst>
          </p:cNvPr>
          <p:cNvSpPr>
            <a:spLocks noGrp="1"/>
          </p:cNvSpPr>
          <p:nvPr>
            <p:ph idx="1"/>
          </p:nvPr>
        </p:nvSpPr>
        <p:spPr>
          <a:xfrm>
            <a:off x="442914" y="1557340"/>
            <a:ext cx="11306175" cy="4751387"/>
          </a:xfrm>
          <a:prstGeom prst="rect">
            <a:avLst/>
          </a:prstGeom>
        </p:spPr>
        <p:txBody>
          <a:bodyPr/>
          <a:lstStyle>
            <a:lvl1pPr marL="0" indent="0">
              <a:buNone/>
              <a:defRPr/>
            </a:lvl1pPr>
            <a:lvl2pPr marL="180975" indent="-180975">
              <a:defRPr sz="1600"/>
            </a:lvl2pPr>
            <a:lvl3pPr marL="360363" indent="-180975">
              <a:defRPr sz="1600"/>
            </a:lvl3pPr>
            <a:lvl4pPr marL="538163" indent="-177800">
              <a:defRPr sz="1600"/>
            </a:lvl4pPr>
            <a:lvl5pPr marL="669925" indent="-131763">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996A9C8-B2F3-40DC-B2D8-97CA570CFCC1}"/>
              </a:ext>
            </a:extLst>
          </p:cNvPr>
          <p:cNvSpPr>
            <a:spLocks noGrp="1"/>
          </p:cNvSpPr>
          <p:nvPr>
            <p:ph type="ftr" sz="quarter" idx="11"/>
          </p:nvPr>
        </p:nvSpPr>
        <p:spPr/>
        <p:txBody>
          <a:bodyPr/>
          <a:lstStyle/>
          <a:p>
            <a:r>
              <a:rPr lang="en-US"/>
              <a:t>© 2023 Trilegal. All Rights Reserved.</a:t>
            </a:r>
          </a:p>
        </p:txBody>
      </p:sp>
      <p:sp>
        <p:nvSpPr>
          <p:cNvPr id="6" name="Slide Number Placeholder 5">
            <a:extLst>
              <a:ext uri="{FF2B5EF4-FFF2-40B4-BE49-F238E27FC236}">
                <a16:creationId xmlns:a16="http://schemas.microsoft.com/office/drawing/2014/main" id="{62A53DCF-295B-439A-A51E-EEACBF3F415D}"/>
              </a:ext>
            </a:extLst>
          </p:cNvPr>
          <p:cNvSpPr>
            <a:spLocks noGrp="1"/>
          </p:cNvSpPr>
          <p:nvPr>
            <p:ph type="sldNum" sz="quarter" idx="12"/>
          </p:nvPr>
        </p:nvSpPr>
        <p:spPr/>
        <p:txBody>
          <a:bodyPr/>
          <a:lstStyle/>
          <a:p>
            <a:fld id="{89BCD8B7-704C-46BF-BB19-4FA5BB3A29B9}" type="slidenum">
              <a:rPr lang="en-US" smtClean="0"/>
              <a:t>‹#›</a:t>
            </a:fld>
            <a:endParaRPr lang="en-US"/>
          </a:p>
        </p:txBody>
      </p:sp>
      <p:sp>
        <p:nvSpPr>
          <p:cNvPr id="4" name="Title 3">
            <a:extLst>
              <a:ext uri="{FF2B5EF4-FFF2-40B4-BE49-F238E27FC236}">
                <a16:creationId xmlns:a16="http://schemas.microsoft.com/office/drawing/2014/main" id="{62141E22-941E-4CF7-8131-97F78410AF32}"/>
              </a:ext>
            </a:extLst>
          </p:cNvPr>
          <p:cNvSpPr>
            <a:spLocks noGrp="1"/>
          </p:cNvSpPr>
          <p:nvPr>
            <p:ph type="title"/>
          </p:nvPr>
        </p:nvSpPr>
        <p:spPr>
          <a:xfrm>
            <a:off x="442912" y="450630"/>
            <a:ext cx="9615488" cy="886397"/>
          </a:xfrm>
        </p:spPr>
        <p:txBody>
          <a:bodyPr>
            <a:noAutofit/>
          </a:bodyPr>
          <a:lstStyle>
            <a:lvl1pPr>
              <a:defRPr/>
            </a:lvl1pPr>
          </a:lstStyle>
          <a:p>
            <a:r>
              <a:rPr lang="en-US"/>
              <a:t>Click to edit Master title style</a:t>
            </a:r>
          </a:p>
        </p:txBody>
      </p:sp>
    </p:spTree>
    <p:extLst>
      <p:ext uri="{BB962C8B-B14F-4D97-AF65-F5344CB8AC3E}">
        <p14:creationId xmlns:p14="http://schemas.microsoft.com/office/powerpoint/2010/main" val="3987169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Line Title onl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996A9C8-B2F3-40DC-B2D8-97CA570CFCC1}"/>
              </a:ext>
            </a:extLst>
          </p:cNvPr>
          <p:cNvSpPr>
            <a:spLocks noGrp="1"/>
          </p:cNvSpPr>
          <p:nvPr>
            <p:ph type="ftr" sz="quarter" idx="11"/>
          </p:nvPr>
        </p:nvSpPr>
        <p:spPr/>
        <p:txBody>
          <a:bodyPr/>
          <a:lstStyle/>
          <a:p>
            <a:r>
              <a:rPr lang="en-US"/>
              <a:t>© 2023 Trilegal. All Rights Reserved.</a:t>
            </a:r>
          </a:p>
        </p:txBody>
      </p:sp>
      <p:sp>
        <p:nvSpPr>
          <p:cNvPr id="6" name="Slide Number Placeholder 5">
            <a:extLst>
              <a:ext uri="{FF2B5EF4-FFF2-40B4-BE49-F238E27FC236}">
                <a16:creationId xmlns:a16="http://schemas.microsoft.com/office/drawing/2014/main" id="{62A53DCF-295B-439A-A51E-EEACBF3F415D}"/>
              </a:ext>
            </a:extLst>
          </p:cNvPr>
          <p:cNvSpPr>
            <a:spLocks noGrp="1"/>
          </p:cNvSpPr>
          <p:nvPr>
            <p:ph type="sldNum" sz="quarter" idx="12"/>
          </p:nvPr>
        </p:nvSpPr>
        <p:spPr/>
        <p:txBody>
          <a:bodyPr/>
          <a:lstStyle/>
          <a:p>
            <a:fld id="{89BCD8B7-704C-46BF-BB19-4FA5BB3A29B9}" type="slidenum">
              <a:rPr lang="en-US" smtClean="0"/>
              <a:t>‹#›</a:t>
            </a:fld>
            <a:endParaRPr lang="en-US"/>
          </a:p>
        </p:txBody>
      </p:sp>
      <p:sp>
        <p:nvSpPr>
          <p:cNvPr id="4" name="Title 3">
            <a:extLst>
              <a:ext uri="{FF2B5EF4-FFF2-40B4-BE49-F238E27FC236}">
                <a16:creationId xmlns:a16="http://schemas.microsoft.com/office/drawing/2014/main" id="{62141E22-941E-4CF7-8131-97F78410AF32}"/>
              </a:ext>
            </a:extLst>
          </p:cNvPr>
          <p:cNvSpPr>
            <a:spLocks noGrp="1"/>
          </p:cNvSpPr>
          <p:nvPr>
            <p:ph type="title"/>
          </p:nvPr>
        </p:nvSpPr>
        <p:spPr>
          <a:xfrm>
            <a:off x="442912" y="450630"/>
            <a:ext cx="9615488" cy="886397"/>
          </a:xfrm>
        </p:spPr>
        <p:txBody>
          <a:bodyPr>
            <a:noAutofit/>
          </a:bodyPr>
          <a:lstStyle>
            <a:lvl1pPr>
              <a:defRPr/>
            </a:lvl1pPr>
          </a:lstStyle>
          <a:p>
            <a:r>
              <a:rPr lang="en-US"/>
              <a:t>Click to edit Master title style</a:t>
            </a:r>
          </a:p>
        </p:txBody>
      </p:sp>
    </p:spTree>
    <p:extLst>
      <p:ext uri="{BB962C8B-B14F-4D97-AF65-F5344CB8AC3E}">
        <p14:creationId xmlns:p14="http://schemas.microsoft.com/office/powerpoint/2010/main" val="1615906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Line Title, Sub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EE4D4C-3CFD-42A6-AF9E-DB6290953136}"/>
              </a:ext>
            </a:extLst>
          </p:cNvPr>
          <p:cNvSpPr>
            <a:spLocks noGrp="1"/>
          </p:cNvSpPr>
          <p:nvPr>
            <p:ph idx="1"/>
          </p:nvPr>
        </p:nvSpPr>
        <p:spPr>
          <a:xfrm>
            <a:off x="442914" y="1557340"/>
            <a:ext cx="11306175" cy="4751387"/>
          </a:xfrm>
          <a:prstGeom prst="rect">
            <a:avLst/>
          </a:prstGeom>
        </p:spPr>
        <p:txBody>
          <a:bodyPr/>
          <a:lstStyle>
            <a:lvl1pPr marL="0" indent="0">
              <a:buNone/>
              <a:defRPr>
                <a:latin typeface="+mn-lt"/>
              </a:defRPr>
            </a:lvl1pPr>
            <a:lvl2pPr marL="180975" indent="-180975">
              <a:defRPr sz="1600">
                <a:latin typeface="+mn-lt"/>
              </a:defRPr>
            </a:lvl2pPr>
            <a:lvl3pPr marL="360363" indent="-180975">
              <a:defRPr sz="1600">
                <a:latin typeface="+mn-lt"/>
              </a:defRPr>
            </a:lvl3pPr>
            <a:lvl4pPr marL="538163" indent="-177800">
              <a:defRPr sz="1600">
                <a:latin typeface="+mn-lt"/>
              </a:defRPr>
            </a:lvl4pPr>
            <a:lvl5pPr marL="669925" indent="-131763">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996A9C8-B2F3-40DC-B2D8-97CA570CFCC1}"/>
              </a:ext>
            </a:extLst>
          </p:cNvPr>
          <p:cNvSpPr>
            <a:spLocks noGrp="1"/>
          </p:cNvSpPr>
          <p:nvPr>
            <p:ph type="ftr" sz="quarter" idx="11"/>
          </p:nvPr>
        </p:nvSpPr>
        <p:spPr/>
        <p:txBody>
          <a:bodyPr/>
          <a:lstStyle/>
          <a:p>
            <a:r>
              <a:rPr lang="en-US"/>
              <a:t>© 2023 Trilegal. All Rights Reserved.</a:t>
            </a:r>
          </a:p>
        </p:txBody>
      </p:sp>
      <p:sp>
        <p:nvSpPr>
          <p:cNvPr id="6" name="Slide Number Placeholder 5">
            <a:extLst>
              <a:ext uri="{FF2B5EF4-FFF2-40B4-BE49-F238E27FC236}">
                <a16:creationId xmlns:a16="http://schemas.microsoft.com/office/drawing/2014/main" id="{62A53DCF-295B-439A-A51E-EEACBF3F415D}"/>
              </a:ext>
            </a:extLst>
          </p:cNvPr>
          <p:cNvSpPr>
            <a:spLocks noGrp="1"/>
          </p:cNvSpPr>
          <p:nvPr>
            <p:ph type="sldNum" sz="quarter" idx="12"/>
          </p:nvPr>
        </p:nvSpPr>
        <p:spPr/>
        <p:txBody>
          <a:bodyPr/>
          <a:lstStyle/>
          <a:p>
            <a:fld id="{89BCD8B7-704C-46BF-BB19-4FA5BB3A29B9}" type="slidenum">
              <a:rPr lang="en-US" smtClean="0"/>
              <a:t>‹#›</a:t>
            </a:fld>
            <a:endParaRPr lang="en-US"/>
          </a:p>
        </p:txBody>
      </p:sp>
      <p:sp>
        <p:nvSpPr>
          <p:cNvPr id="8" name="Text Placeholder 7">
            <a:extLst>
              <a:ext uri="{FF2B5EF4-FFF2-40B4-BE49-F238E27FC236}">
                <a16:creationId xmlns:a16="http://schemas.microsoft.com/office/drawing/2014/main" id="{DA834952-E98D-4A8A-8376-EAD79A48278B}"/>
              </a:ext>
            </a:extLst>
          </p:cNvPr>
          <p:cNvSpPr>
            <a:spLocks noGrp="1"/>
          </p:cNvSpPr>
          <p:nvPr>
            <p:ph type="body" sz="quarter" idx="13"/>
          </p:nvPr>
        </p:nvSpPr>
        <p:spPr>
          <a:xfrm>
            <a:off x="442914" y="914420"/>
            <a:ext cx="9615487" cy="377825"/>
          </a:xfrm>
        </p:spPr>
        <p:txBody>
          <a:bodyPr>
            <a:normAutofit/>
          </a:bodyPr>
          <a:lstStyle>
            <a:lvl1pPr>
              <a:defRPr sz="2000">
                <a:latin typeface="+mn-lt"/>
              </a:defRPr>
            </a:lvl1pPr>
            <a:lvl2pPr marL="0" indent="0">
              <a:buNone/>
              <a:defRPr/>
            </a:lvl2pPr>
          </a:lstStyle>
          <a:p>
            <a:pPr lvl="0"/>
            <a:r>
              <a:rPr lang="en-US"/>
              <a:t>Click to edit Master text styles</a:t>
            </a:r>
          </a:p>
        </p:txBody>
      </p:sp>
      <p:sp>
        <p:nvSpPr>
          <p:cNvPr id="4" name="Title 3">
            <a:extLst>
              <a:ext uri="{FF2B5EF4-FFF2-40B4-BE49-F238E27FC236}">
                <a16:creationId xmlns:a16="http://schemas.microsoft.com/office/drawing/2014/main" id="{A249A153-649F-4038-B3EA-CD8D6445CAF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46844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Line Title and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996A9C8-B2F3-40DC-B2D8-97CA570CFCC1}"/>
              </a:ext>
            </a:extLst>
          </p:cNvPr>
          <p:cNvSpPr>
            <a:spLocks noGrp="1"/>
          </p:cNvSpPr>
          <p:nvPr>
            <p:ph type="ftr" sz="quarter" idx="11"/>
          </p:nvPr>
        </p:nvSpPr>
        <p:spPr/>
        <p:txBody>
          <a:bodyPr/>
          <a:lstStyle/>
          <a:p>
            <a:r>
              <a:rPr lang="en-US"/>
              <a:t>© 2023 Trilegal. All Rights Reserved.</a:t>
            </a:r>
          </a:p>
        </p:txBody>
      </p:sp>
      <p:sp>
        <p:nvSpPr>
          <p:cNvPr id="6" name="Slide Number Placeholder 5">
            <a:extLst>
              <a:ext uri="{FF2B5EF4-FFF2-40B4-BE49-F238E27FC236}">
                <a16:creationId xmlns:a16="http://schemas.microsoft.com/office/drawing/2014/main" id="{62A53DCF-295B-439A-A51E-EEACBF3F415D}"/>
              </a:ext>
            </a:extLst>
          </p:cNvPr>
          <p:cNvSpPr>
            <a:spLocks noGrp="1"/>
          </p:cNvSpPr>
          <p:nvPr>
            <p:ph type="sldNum" sz="quarter" idx="12"/>
          </p:nvPr>
        </p:nvSpPr>
        <p:spPr/>
        <p:txBody>
          <a:bodyPr/>
          <a:lstStyle/>
          <a:p>
            <a:fld id="{89BCD8B7-704C-46BF-BB19-4FA5BB3A29B9}" type="slidenum">
              <a:rPr lang="en-US" smtClean="0"/>
              <a:t>‹#›</a:t>
            </a:fld>
            <a:endParaRPr lang="en-US"/>
          </a:p>
        </p:txBody>
      </p:sp>
      <p:sp>
        <p:nvSpPr>
          <p:cNvPr id="26" name="Title 25">
            <a:extLst>
              <a:ext uri="{FF2B5EF4-FFF2-40B4-BE49-F238E27FC236}">
                <a16:creationId xmlns:a16="http://schemas.microsoft.com/office/drawing/2014/main" id="{A7B90F20-1D12-40EC-82E0-AA02911CC1B6}"/>
              </a:ext>
            </a:extLst>
          </p:cNvPr>
          <p:cNvSpPr>
            <a:spLocks noGrp="1"/>
          </p:cNvSpPr>
          <p:nvPr>
            <p:ph type="title"/>
          </p:nvPr>
        </p:nvSpPr>
        <p:spPr/>
        <p:txBody>
          <a:bodyPr/>
          <a:lstStyle/>
          <a:p>
            <a:r>
              <a:rPr lang="en-US"/>
              <a:t>Click to edit Master title style</a:t>
            </a:r>
          </a:p>
        </p:txBody>
      </p:sp>
      <p:sp>
        <p:nvSpPr>
          <p:cNvPr id="27" name="Text Placeholder 7">
            <a:extLst>
              <a:ext uri="{FF2B5EF4-FFF2-40B4-BE49-F238E27FC236}">
                <a16:creationId xmlns:a16="http://schemas.microsoft.com/office/drawing/2014/main" id="{C4158D84-DB98-4BA4-AF61-5B628F897DC4}"/>
              </a:ext>
            </a:extLst>
          </p:cNvPr>
          <p:cNvSpPr>
            <a:spLocks noGrp="1"/>
          </p:cNvSpPr>
          <p:nvPr>
            <p:ph type="body" sz="quarter" idx="13"/>
          </p:nvPr>
        </p:nvSpPr>
        <p:spPr>
          <a:xfrm>
            <a:off x="442914" y="914420"/>
            <a:ext cx="9615487" cy="377825"/>
          </a:xfrm>
        </p:spPr>
        <p:txBody>
          <a:bodyPr>
            <a:normAutofit/>
          </a:bodyPr>
          <a:lstStyle>
            <a:lvl1pPr>
              <a:defRPr sz="2000">
                <a:latin typeface="+mn-lt"/>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1630557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6C5F2913-F9AB-475A-BE61-553C7DE47BFC}"/>
              </a:ext>
            </a:extLst>
          </p:cNvPr>
          <p:cNvSpPr>
            <a:spLocks noGrp="1"/>
          </p:cNvSpPr>
          <p:nvPr>
            <p:ph type="ftr" sz="quarter" idx="11"/>
          </p:nvPr>
        </p:nvSpPr>
        <p:spPr>
          <a:xfrm>
            <a:off x="442913" y="6537114"/>
            <a:ext cx="10561637" cy="184666"/>
          </a:xfrm>
        </p:spPr>
        <p:txBody>
          <a:bodyPr/>
          <a:lstStyle/>
          <a:p>
            <a:r>
              <a:rPr lang="en-US"/>
              <a:t>© 2023 Trilegal. All Rights Reserved.</a:t>
            </a:r>
          </a:p>
        </p:txBody>
      </p:sp>
      <p:sp>
        <p:nvSpPr>
          <p:cNvPr id="3" name="Slide Number Placeholder 5">
            <a:extLst>
              <a:ext uri="{FF2B5EF4-FFF2-40B4-BE49-F238E27FC236}">
                <a16:creationId xmlns:a16="http://schemas.microsoft.com/office/drawing/2014/main" id="{1718C02C-5AF7-4EB2-96FE-7CA4443600AC}"/>
              </a:ext>
            </a:extLst>
          </p:cNvPr>
          <p:cNvSpPr>
            <a:spLocks noGrp="1"/>
          </p:cNvSpPr>
          <p:nvPr>
            <p:ph type="sldNum" sz="quarter" idx="12"/>
          </p:nvPr>
        </p:nvSpPr>
        <p:spPr>
          <a:xfrm>
            <a:off x="11125201" y="6521724"/>
            <a:ext cx="623888" cy="184666"/>
          </a:xfrm>
        </p:spPr>
        <p:txBody>
          <a:bodyPr/>
          <a:lstStyle/>
          <a:p>
            <a:fld id="{89BCD8B7-704C-46BF-BB19-4FA5BB3A29B9}" type="slidenum">
              <a:rPr lang="en-US" smtClean="0"/>
              <a:t>‹#›</a:t>
            </a:fld>
            <a:endParaRPr lang="en-US"/>
          </a:p>
        </p:txBody>
      </p:sp>
    </p:spTree>
    <p:extLst>
      <p:ext uri="{BB962C8B-B14F-4D97-AF65-F5344CB8AC3E}">
        <p14:creationId xmlns:p14="http://schemas.microsoft.com/office/powerpoint/2010/main" val="2272549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5DAEF-BA37-4C67-8FF0-FC55D8F6BD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9D648-A85E-4786-984C-C40EF99AE016}"/>
              </a:ext>
            </a:extLst>
          </p:cNvPr>
          <p:cNvSpPr>
            <a:spLocks noGrp="1"/>
          </p:cNvSpPr>
          <p:nvPr>
            <p:ph sz="half" idx="1"/>
          </p:nvPr>
        </p:nvSpPr>
        <p:spPr>
          <a:xfrm>
            <a:off x="442912" y="1557337"/>
            <a:ext cx="5400000" cy="47513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441B6D-A20C-4C08-BDB8-A6AB2A4874A3}"/>
              </a:ext>
            </a:extLst>
          </p:cNvPr>
          <p:cNvSpPr>
            <a:spLocks noGrp="1"/>
          </p:cNvSpPr>
          <p:nvPr>
            <p:ph sz="half" idx="2"/>
          </p:nvPr>
        </p:nvSpPr>
        <p:spPr>
          <a:xfrm>
            <a:off x="6349088" y="1557337"/>
            <a:ext cx="5400000" cy="47513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44451455-9FC0-4653-83C8-8D4CD0538F6E}"/>
              </a:ext>
            </a:extLst>
          </p:cNvPr>
          <p:cNvSpPr>
            <a:spLocks noGrp="1"/>
          </p:cNvSpPr>
          <p:nvPr>
            <p:ph type="ftr" sz="quarter" idx="11"/>
          </p:nvPr>
        </p:nvSpPr>
        <p:spPr/>
        <p:txBody>
          <a:bodyPr/>
          <a:lstStyle/>
          <a:p>
            <a:r>
              <a:rPr lang="en-US"/>
              <a:t>© 2023 Trilegal. All Rights Reserved.</a:t>
            </a:r>
          </a:p>
        </p:txBody>
      </p:sp>
      <p:sp>
        <p:nvSpPr>
          <p:cNvPr id="7" name="Slide Number Placeholder 6">
            <a:extLst>
              <a:ext uri="{FF2B5EF4-FFF2-40B4-BE49-F238E27FC236}">
                <a16:creationId xmlns:a16="http://schemas.microsoft.com/office/drawing/2014/main" id="{9C91AC1A-7683-42A3-895F-0CCE7A66035A}"/>
              </a:ext>
            </a:extLst>
          </p:cNvPr>
          <p:cNvSpPr>
            <a:spLocks noGrp="1"/>
          </p:cNvSpPr>
          <p:nvPr>
            <p:ph type="sldNum" sz="quarter" idx="12"/>
          </p:nvPr>
        </p:nvSpPr>
        <p:spPr/>
        <p:txBody>
          <a:bodyPr/>
          <a:lstStyle/>
          <a:p>
            <a:fld id="{89BCD8B7-704C-46BF-BB19-4FA5BB3A29B9}" type="slidenum">
              <a:rPr lang="en-US" smtClean="0"/>
              <a:t>‹#›</a:t>
            </a:fld>
            <a:endParaRPr lang="en-US"/>
          </a:p>
        </p:txBody>
      </p:sp>
      <p:sp>
        <p:nvSpPr>
          <p:cNvPr id="8" name="Text Placeholder 7">
            <a:extLst>
              <a:ext uri="{FF2B5EF4-FFF2-40B4-BE49-F238E27FC236}">
                <a16:creationId xmlns:a16="http://schemas.microsoft.com/office/drawing/2014/main" id="{3BB92D30-CA8A-488E-94F9-30ABEF24C536}"/>
              </a:ext>
            </a:extLst>
          </p:cNvPr>
          <p:cNvSpPr>
            <a:spLocks noGrp="1"/>
          </p:cNvSpPr>
          <p:nvPr>
            <p:ph type="body" sz="quarter" idx="13"/>
          </p:nvPr>
        </p:nvSpPr>
        <p:spPr>
          <a:xfrm>
            <a:off x="442914" y="914420"/>
            <a:ext cx="9615487" cy="377825"/>
          </a:xfrm>
        </p:spPr>
        <p:txBody>
          <a:bodyPr>
            <a:normAutofit/>
          </a:bodyPr>
          <a:lstStyle>
            <a:lvl1pPr>
              <a:defRPr sz="2000"/>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1442785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D0CE42-6D96-46CF-8D02-E6CC2996D4A6}"/>
              </a:ext>
            </a:extLst>
          </p:cNvPr>
          <p:cNvSpPr>
            <a:spLocks noGrp="1"/>
          </p:cNvSpPr>
          <p:nvPr>
            <p:ph type="title"/>
          </p:nvPr>
        </p:nvSpPr>
        <p:spPr bwMode="gray">
          <a:xfrm>
            <a:off x="442912" y="450630"/>
            <a:ext cx="9615488" cy="443198"/>
          </a:xfrm>
          <a:prstGeom prst="rect">
            <a:avLst/>
          </a:prstGeom>
          <a:noFill/>
        </p:spPr>
        <p:txBody>
          <a:bodyPr wrap="square" lIns="0" tIns="0" rIns="0" bIns="0" anchor="t">
            <a:spAutoFit/>
          </a:bodyPr>
          <a:lstStyle/>
          <a:p>
            <a:pPr marL="0" lvl="0"/>
            <a:r>
              <a:rPr lang="en-US"/>
              <a:t>Click to edit Master title style</a:t>
            </a:r>
          </a:p>
        </p:txBody>
      </p:sp>
      <p:sp>
        <p:nvSpPr>
          <p:cNvPr id="5" name="Footer Placeholder 4">
            <a:extLst>
              <a:ext uri="{FF2B5EF4-FFF2-40B4-BE49-F238E27FC236}">
                <a16:creationId xmlns:a16="http://schemas.microsoft.com/office/drawing/2014/main" id="{3505743A-85B3-42A2-801E-3CBF8DF76358}"/>
              </a:ext>
            </a:extLst>
          </p:cNvPr>
          <p:cNvSpPr>
            <a:spLocks noGrp="1"/>
          </p:cNvSpPr>
          <p:nvPr>
            <p:ph type="ftr" sz="quarter" idx="3"/>
          </p:nvPr>
        </p:nvSpPr>
        <p:spPr bwMode="gray">
          <a:xfrm>
            <a:off x="442913" y="6537114"/>
            <a:ext cx="10561637" cy="184666"/>
          </a:xfrm>
          <a:prstGeom prst="rect">
            <a:avLst/>
          </a:prstGeom>
        </p:spPr>
        <p:txBody>
          <a:bodyPr vert="horz" wrap="square" lIns="0" tIns="0" rIns="0" bIns="0" rtlCol="0" anchor="b">
            <a:spAutoFit/>
          </a:bodyPr>
          <a:lstStyle>
            <a:lvl1pPr algn="l">
              <a:defRPr sz="1200">
                <a:solidFill>
                  <a:schemeClr val="tx1">
                    <a:tint val="75000"/>
                  </a:schemeClr>
                </a:solidFill>
                <a:latin typeface="+mn-lt"/>
              </a:defRPr>
            </a:lvl1pPr>
          </a:lstStyle>
          <a:p>
            <a:r>
              <a:rPr lang="en-US"/>
              <a:t>© 2023 Trilegal. All Rights Reserved.</a:t>
            </a:r>
          </a:p>
        </p:txBody>
      </p:sp>
      <p:sp>
        <p:nvSpPr>
          <p:cNvPr id="6" name="Slide Number Placeholder 5">
            <a:extLst>
              <a:ext uri="{FF2B5EF4-FFF2-40B4-BE49-F238E27FC236}">
                <a16:creationId xmlns:a16="http://schemas.microsoft.com/office/drawing/2014/main" id="{D266DE13-8A92-4DE1-9067-71A309EBACA6}"/>
              </a:ext>
            </a:extLst>
          </p:cNvPr>
          <p:cNvSpPr>
            <a:spLocks noGrp="1"/>
          </p:cNvSpPr>
          <p:nvPr>
            <p:ph type="sldNum" sz="quarter" idx="4"/>
          </p:nvPr>
        </p:nvSpPr>
        <p:spPr bwMode="gray">
          <a:xfrm>
            <a:off x="11125201" y="6521724"/>
            <a:ext cx="623888" cy="184666"/>
          </a:xfrm>
          <a:prstGeom prst="rect">
            <a:avLst/>
          </a:prstGeom>
        </p:spPr>
        <p:txBody>
          <a:bodyPr vert="horz" wrap="square" lIns="0" tIns="0" rIns="0" bIns="0" rtlCol="0" anchor="b">
            <a:spAutoFit/>
          </a:bodyPr>
          <a:lstStyle>
            <a:lvl1pPr algn="r">
              <a:defRPr sz="1200">
                <a:solidFill>
                  <a:schemeClr val="tx1">
                    <a:tint val="75000"/>
                  </a:schemeClr>
                </a:solidFill>
                <a:latin typeface="+mn-lt"/>
              </a:defRPr>
            </a:lvl1pPr>
          </a:lstStyle>
          <a:p>
            <a:fld id="{89BCD8B7-704C-46BF-BB19-4FA5BB3A29B9}" type="slidenum">
              <a:rPr lang="en-US" smtClean="0"/>
              <a:pPr/>
              <a:t>‹#›</a:t>
            </a:fld>
            <a:endParaRPr lang="en-US"/>
          </a:p>
        </p:txBody>
      </p:sp>
      <p:sp>
        <p:nvSpPr>
          <p:cNvPr id="14" name="Text Placeholder 13">
            <a:extLst>
              <a:ext uri="{FF2B5EF4-FFF2-40B4-BE49-F238E27FC236}">
                <a16:creationId xmlns:a16="http://schemas.microsoft.com/office/drawing/2014/main" id="{D796F541-8254-4319-9903-6BE0C7EC2619}"/>
              </a:ext>
            </a:extLst>
          </p:cNvPr>
          <p:cNvSpPr>
            <a:spLocks noGrp="1"/>
          </p:cNvSpPr>
          <p:nvPr>
            <p:ph type="body" idx="1"/>
          </p:nvPr>
        </p:nvSpPr>
        <p:spPr bwMode="gray">
          <a:xfrm>
            <a:off x="442912" y="1557340"/>
            <a:ext cx="11306176" cy="475138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Graphic 8">
            <a:extLst>
              <a:ext uri="{FF2B5EF4-FFF2-40B4-BE49-F238E27FC236}">
                <a16:creationId xmlns:a16="http://schemas.microsoft.com/office/drawing/2014/main" id="{4C3F5D95-4A66-4AA2-BD30-D4829FF44728}"/>
              </a:ext>
            </a:extLst>
          </p:cNvPr>
          <p:cNvSpPr/>
          <p:nvPr userDrawn="1"/>
        </p:nvSpPr>
        <p:spPr bwMode="gray">
          <a:xfrm>
            <a:off x="0" y="-1"/>
            <a:ext cx="161925" cy="1332000"/>
          </a:xfrm>
          <a:custGeom>
            <a:avLst/>
            <a:gdLst>
              <a:gd name="connsiteX0" fmla="*/ 0 w 162020"/>
              <a:gd name="connsiteY0" fmla="*/ 0 h 1126331"/>
              <a:gd name="connsiteX1" fmla="*/ 0 w 162020"/>
              <a:gd name="connsiteY1" fmla="*/ 1126331 h 1126331"/>
              <a:gd name="connsiteX2" fmla="*/ 162020 w 162020"/>
              <a:gd name="connsiteY2" fmla="*/ 1009269 h 1126331"/>
              <a:gd name="connsiteX3" fmla="*/ 162020 w 162020"/>
              <a:gd name="connsiteY3" fmla="*/ 0 h 1126331"/>
              <a:gd name="connsiteX4" fmla="*/ 0 w 162020"/>
              <a:gd name="connsiteY4" fmla="*/ 0 h 112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020" h="1126331">
                <a:moveTo>
                  <a:pt x="0" y="0"/>
                </a:moveTo>
                <a:lnTo>
                  <a:pt x="0" y="1126331"/>
                </a:lnTo>
                <a:lnTo>
                  <a:pt x="162020" y="1009269"/>
                </a:lnTo>
                <a:lnTo>
                  <a:pt x="162020" y="0"/>
                </a:lnTo>
                <a:lnTo>
                  <a:pt x="0" y="0"/>
                </a:lnTo>
                <a:close/>
              </a:path>
            </a:pathLst>
          </a:custGeom>
          <a:solidFill>
            <a:srgbClr val="BF2E1A"/>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8" name="Group 7">
            <a:extLst>
              <a:ext uri="{FF2B5EF4-FFF2-40B4-BE49-F238E27FC236}">
                <a16:creationId xmlns:a16="http://schemas.microsoft.com/office/drawing/2014/main" id="{58A2B87C-B9A5-46C4-A893-A618BF7B6660}"/>
              </a:ext>
            </a:extLst>
          </p:cNvPr>
          <p:cNvGrpSpPr/>
          <p:nvPr userDrawn="1"/>
        </p:nvGrpSpPr>
        <p:grpSpPr bwMode="gray">
          <a:xfrm>
            <a:off x="0" y="6749358"/>
            <a:ext cx="12192000" cy="108642"/>
            <a:chOff x="0" y="6749358"/>
            <a:chExt cx="9098735" cy="108642"/>
          </a:xfrm>
        </p:grpSpPr>
        <p:sp>
          <p:nvSpPr>
            <p:cNvPr id="9" name="Rectangle 8">
              <a:extLst>
                <a:ext uri="{FF2B5EF4-FFF2-40B4-BE49-F238E27FC236}">
                  <a16:creationId xmlns:a16="http://schemas.microsoft.com/office/drawing/2014/main" id="{41CE92F6-4CB6-4CAB-8A5F-6DE0DE9B3565}"/>
                </a:ext>
              </a:extLst>
            </p:cNvPr>
            <p:cNvSpPr/>
            <p:nvPr userDrawn="1"/>
          </p:nvSpPr>
          <p:spPr bwMode="gray">
            <a:xfrm>
              <a:off x="0" y="6749358"/>
              <a:ext cx="1819747" cy="108642"/>
            </a:xfrm>
            <a:prstGeom prst="rect">
              <a:avLst/>
            </a:prstGeom>
            <a:solidFill>
              <a:srgbClr val="002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1" name="Rectangle 10">
              <a:extLst>
                <a:ext uri="{FF2B5EF4-FFF2-40B4-BE49-F238E27FC236}">
                  <a16:creationId xmlns:a16="http://schemas.microsoft.com/office/drawing/2014/main" id="{E23CF325-A583-42B1-A491-11D8413C43B9}"/>
                </a:ext>
              </a:extLst>
            </p:cNvPr>
            <p:cNvSpPr/>
            <p:nvPr userDrawn="1"/>
          </p:nvSpPr>
          <p:spPr bwMode="gray">
            <a:xfrm>
              <a:off x="1819747" y="6749358"/>
              <a:ext cx="1819747" cy="108642"/>
            </a:xfrm>
            <a:prstGeom prst="rect">
              <a:avLst/>
            </a:prstGeom>
            <a:solidFill>
              <a:srgbClr val="009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Rectangle 11">
              <a:extLst>
                <a:ext uri="{FF2B5EF4-FFF2-40B4-BE49-F238E27FC236}">
                  <a16:creationId xmlns:a16="http://schemas.microsoft.com/office/drawing/2014/main" id="{4513BA3D-D23E-40EA-AD10-A221D3399F3D}"/>
                </a:ext>
              </a:extLst>
            </p:cNvPr>
            <p:cNvSpPr/>
            <p:nvPr userDrawn="1"/>
          </p:nvSpPr>
          <p:spPr bwMode="gray">
            <a:xfrm>
              <a:off x="3639494" y="6749358"/>
              <a:ext cx="1819747" cy="108642"/>
            </a:xfrm>
            <a:prstGeom prst="rect">
              <a:avLst/>
            </a:prstGeom>
            <a:solidFill>
              <a:srgbClr val="BF2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Rectangle 12">
              <a:extLst>
                <a:ext uri="{FF2B5EF4-FFF2-40B4-BE49-F238E27FC236}">
                  <a16:creationId xmlns:a16="http://schemas.microsoft.com/office/drawing/2014/main" id="{0FD5C9B3-0D3C-411D-834A-722FAA6D6791}"/>
                </a:ext>
              </a:extLst>
            </p:cNvPr>
            <p:cNvSpPr/>
            <p:nvPr userDrawn="1"/>
          </p:nvSpPr>
          <p:spPr bwMode="gray">
            <a:xfrm>
              <a:off x="5459241" y="6749358"/>
              <a:ext cx="1819747" cy="108642"/>
            </a:xfrm>
            <a:prstGeom prst="rect">
              <a:avLst/>
            </a:prstGeom>
            <a:solidFill>
              <a:srgbClr val="F68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5" name="Rectangle 14">
              <a:extLst>
                <a:ext uri="{FF2B5EF4-FFF2-40B4-BE49-F238E27FC236}">
                  <a16:creationId xmlns:a16="http://schemas.microsoft.com/office/drawing/2014/main" id="{A4DDC439-247B-4CD5-9965-FE6FF530E74B}"/>
                </a:ext>
              </a:extLst>
            </p:cNvPr>
            <p:cNvSpPr/>
            <p:nvPr userDrawn="1"/>
          </p:nvSpPr>
          <p:spPr bwMode="gray">
            <a:xfrm>
              <a:off x="7278988" y="6749358"/>
              <a:ext cx="1819747" cy="108642"/>
            </a:xfrm>
            <a:prstGeom prst="rect">
              <a:avLst/>
            </a:prstGeom>
            <a:solidFill>
              <a:srgbClr val="636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grpSp>
      <p:pic>
        <p:nvPicPr>
          <p:cNvPr id="17" name="Graphic 16">
            <a:extLst>
              <a:ext uri="{FF2B5EF4-FFF2-40B4-BE49-F238E27FC236}">
                <a16:creationId xmlns:a16="http://schemas.microsoft.com/office/drawing/2014/main" id="{6BFB140F-02C8-4675-8DD8-6ABF2AE688DE}"/>
              </a:ext>
            </a:extLst>
          </p:cNvPr>
          <p:cNvPicPr>
            <a:picLocks noChangeAspect="1"/>
          </p:cNvPicPr>
          <p:nvPr userDrawn="1"/>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0286048" y="494649"/>
            <a:ext cx="1463040" cy="290030"/>
          </a:xfrm>
          <a:prstGeom prst="rect">
            <a:avLst/>
          </a:prstGeom>
        </p:spPr>
      </p:pic>
    </p:spTree>
    <p:extLst>
      <p:ext uri="{BB962C8B-B14F-4D97-AF65-F5344CB8AC3E}">
        <p14:creationId xmlns:p14="http://schemas.microsoft.com/office/powerpoint/2010/main" val="2427674567"/>
      </p:ext>
    </p:extLst>
  </p:cSld>
  <p:clrMap bg1="lt1" tx1="dk1" bg2="lt2" tx2="dk2" accent1="accent1" accent2="accent2" accent3="accent3" accent4="accent4" accent5="accent5" accent6="accent6" hlink="hlink" folHlink="folHlink"/>
  <p:sldLayoutIdLst>
    <p:sldLayoutId id="2147483714" r:id="rId1"/>
    <p:sldLayoutId id="2147483760" r:id="rId2"/>
    <p:sldLayoutId id="2147483716" r:id="rId3"/>
    <p:sldLayoutId id="2147483715" r:id="rId4"/>
    <p:sldLayoutId id="2147483758" r:id="rId5"/>
    <p:sldLayoutId id="2147483747" r:id="rId6"/>
    <p:sldLayoutId id="2147483749" r:id="rId7"/>
    <p:sldLayoutId id="2147483720" r:id="rId8"/>
    <p:sldLayoutId id="2147483717" r:id="rId9"/>
    <p:sldLayoutId id="2147483718" r:id="rId10"/>
    <p:sldLayoutId id="2147483748" r:id="rId11"/>
    <p:sldLayoutId id="2147483757" r:id="rId12"/>
    <p:sldLayoutId id="2147483754" r:id="rId13"/>
    <p:sldLayoutId id="2147483755" r:id="rId14"/>
    <p:sldLayoutId id="2147483761" r:id="rId15"/>
    <p:sldLayoutId id="2147483759" r:id="rId16"/>
  </p:sldLayoutIdLst>
  <p:hf hdr="0" dt="0"/>
  <p:txStyles>
    <p:titleStyle>
      <a:lvl1pPr algn="l" defTabSz="914400" rtl="0" eaLnBrk="1" latinLnBrk="0" hangingPunct="1">
        <a:lnSpc>
          <a:spcPct val="90000"/>
        </a:lnSpc>
        <a:spcBef>
          <a:spcPct val="0"/>
        </a:spcBef>
        <a:buNone/>
        <a:defRPr lang="en-US" sz="3200" b="1" kern="1200" dirty="0">
          <a:solidFill>
            <a:schemeClr val="accent1"/>
          </a:solidFill>
          <a:latin typeface="+mj-lt"/>
          <a:ea typeface="Roboto Slab" pitchFamily="2" charset="0"/>
          <a:cs typeface="Open Sans Semibold" panose="020B0706030804020204" pitchFamily="34" charset="0"/>
        </a:defRPr>
      </a:lvl1pPr>
    </p:titleStyle>
    <p:bodyStyle>
      <a:lvl1pPr marL="0" indent="0" algn="just" defTabSz="914400" rtl="0" eaLnBrk="1" latinLnBrk="0" hangingPunct="1">
        <a:lnSpc>
          <a:spcPct val="100000"/>
        </a:lnSpc>
        <a:spcBef>
          <a:spcPts val="1200"/>
        </a:spcBef>
        <a:buFont typeface="Arial" panose="020B0604020202020204" pitchFamily="34" charset="0"/>
        <a:buNone/>
        <a:defRPr lang="en-US" sz="1800" b="1" kern="1200" dirty="0">
          <a:solidFill>
            <a:schemeClr val="accent1"/>
          </a:solidFill>
          <a:latin typeface="+mn-lt"/>
          <a:ea typeface="Open Sans Semibold" panose="020B0706030804020204" pitchFamily="34" charset="0"/>
          <a:cs typeface="Open Sans Semibold" panose="020B0706030804020204" pitchFamily="34" charset="0"/>
        </a:defRPr>
      </a:lvl1pPr>
      <a:lvl2pPr marL="180975" indent="-180975" algn="just" defTabSz="914400" rtl="0" eaLnBrk="1" latinLnBrk="0" hangingPunct="1">
        <a:lnSpc>
          <a:spcPct val="100000"/>
        </a:lnSpc>
        <a:spcBef>
          <a:spcPts val="600"/>
        </a:spcBef>
        <a:buClr>
          <a:schemeClr val="accent1"/>
        </a:buClr>
        <a:buFont typeface="Wingdings" panose="05000000000000000000" pitchFamily="2" charset="2"/>
        <a:buChar char="§"/>
        <a:defRPr lang="en-US" sz="1600" kern="1200" dirty="0">
          <a:solidFill>
            <a:schemeClr val="accent1"/>
          </a:solidFill>
          <a:latin typeface="+mn-lt"/>
          <a:ea typeface="+mn-ea"/>
          <a:cs typeface="+mn-cs"/>
        </a:defRPr>
      </a:lvl2pPr>
      <a:lvl3pPr marL="447675" indent="-177800" algn="just" defTabSz="914400" rtl="0" eaLnBrk="1" latinLnBrk="0" hangingPunct="1">
        <a:lnSpc>
          <a:spcPct val="100000"/>
        </a:lnSpc>
        <a:spcBef>
          <a:spcPts val="300"/>
        </a:spcBef>
        <a:buClr>
          <a:schemeClr val="accent1"/>
        </a:buClr>
        <a:buFont typeface="Whitney Book" pitchFamily="50" charset="0"/>
        <a:buChar char="–"/>
        <a:defRPr lang="en-US" sz="1600" kern="1200" dirty="0">
          <a:solidFill>
            <a:schemeClr val="accent1"/>
          </a:solidFill>
          <a:latin typeface="+mn-lt"/>
          <a:ea typeface="+mn-ea"/>
          <a:cs typeface="+mn-cs"/>
        </a:defRPr>
      </a:lvl3pPr>
      <a:lvl4pPr marL="625475" indent="-176213" algn="just" defTabSz="914400" rtl="0" eaLnBrk="1" latinLnBrk="0" hangingPunct="1">
        <a:lnSpc>
          <a:spcPct val="100000"/>
        </a:lnSpc>
        <a:spcBef>
          <a:spcPts val="0"/>
        </a:spcBef>
        <a:buClr>
          <a:schemeClr val="accent1"/>
        </a:buClr>
        <a:buFont typeface="Arial" panose="020B0604020202020204" pitchFamily="34" charset="0"/>
        <a:buChar char="•"/>
        <a:defRPr lang="en-US" sz="1600" kern="1200" dirty="0">
          <a:solidFill>
            <a:schemeClr val="accent1"/>
          </a:solidFill>
          <a:latin typeface="+mn-lt"/>
          <a:ea typeface="+mn-ea"/>
          <a:cs typeface="+mn-cs"/>
        </a:defRPr>
      </a:lvl4pPr>
      <a:lvl5pPr marL="808038" indent="-182563" algn="just" defTabSz="914400" rtl="0" eaLnBrk="1" latinLnBrk="0" hangingPunct="1">
        <a:lnSpc>
          <a:spcPct val="100000"/>
        </a:lnSpc>
        <a:spcBef>
          <a:spcPts val="0"/>
        </a:spcBef>
        <a:buClr>
          <a:schemeClr val="accent1"/>
        </a:buClr>
        <a:buFont typeface="Whitney Book" pitchFamily="50" charset="0"/>
        <a:buChar char="-"/>
        <a:defRPr lang="en-US" sz="1400" kern="1200" dirty="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1" userDrawn="1">
          <p15:clr>
            <a:srgbClr val="F26B43"/>
          </p15:clr>
        </p15:guide>
        <p15:guide id="2" pos="3840" userDrawn="1">
          <p15:clr>
            <a:srgbClr val="F26B43"/>
          </p15:clr>
        </p15:guide>
        <p15:guide id="3" pos="279" userDrawn="1">
          <p15:clr>
            <a:srgbClr val="F26B43"/>
          </p15:clr>
        </p15:guide>
        <p15:guide id="4" pos="7401" userDrawn="1">
          <p15:clr>
            <a:srgbClr val="F26B43"/>
          </p15:clr>
        </p15:guide>
        <p15:guide id="5" orient="horz" pos="3974" userDrawn="1">
          <p15:clr>
            <a:srgbClr val="F26B43"/>
          </p15:clr>
        </p15:guide>
        <p15:guide id="6" orient="horz" pos="4110" userDrawn="1">
          <p15:clr>
            <a:srgbClr val="F26B43"/>
          </p15:clr>
        </p15:guide>
        <p15:guide id="7" orient="horz" pos="41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community.nasscom.in/index.php/communities/policy-advocacy/nasscom-trilegal-discussion-paper-streamlining-multi-state-labour" TargetMode="External"/><Relationship Id="rId2" Type="http://schemas.openxmlformats.org/officeDocument/2006/relationships/hyperlink" Target="https://www.trilegal.com/magazine/" TargetMode="Externa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6.svg"/><Relationship Id="rId7" Type="http://schemas.openxmlformats.org/officeDocument/2006/relationships/diagramColors" Target="../diagrams/colors5.xml"/><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7634B19-27E9-4C7D-BDB5-21FDDBF6CDC4}"/>
              </a:ext>
            </a:extLst>
          </p:cNvPr>
          <p:cNvSpPr>
            <a:spLocks noGrp="1"/>
          </p:cNvSpPr>
          <p:nvPr>
            <p:ph type="body" sz="quarter" idx="13"/>
          </p:nvPr>
        </p:nvSpPr>
        <p:spPr/>
        <p:txBody>
          <a:bodyPr/>
          <a:lstStyle/>
          <a:p>
            <a:r>
              <a:rPr lang="en-IN" dirty="0"/>
              <a:t>28 March 2024</a:t>
            </a:r>
            <a:endParaRPr lang="en-GB" dirty="0"/>
          </a:p>
        </p:txBody>
      </p:sp>
      <p:sp>
        <p:nvSpPr>
          <p:cNvPr id="6" name="Title 5">
            <a:extLst>
              <a:ext uri="{FF2B5EF4-FFF2-40B4-BE49-F238E27FC236}">
                <a16:creationId xmlns:a16="http://schemas.microsoft.com/office/drawing/2014/main" id="{240C9A0F-0DEC-4BB1-98C3-3B9E075AB286}"/>
              </a:ext>
            </a:extLst>
          </p:cNvPr>
          <p:cNvSpPr>
            <a:spLocks noGrp="1"/>
          </p:cNvSpPr>
          <p:nvPr>
            <p:ph type="ctrTitle"/>
          </p:nvPr>
        </p:nvSpPr>
        <p:spPr>
          <a:xfrm>
            <a:off x="1444969" y="2408698"/>
            <a:ext cx="5052986" cy="498598"/>
          </a:xfrm>
        </p:spPr>
        <p:txBody>
          <a:bodyPr/>
          <a:lstStyle/>
          <a:p>
            <a:r>
              <a:rPr lang="en-IN" dirty="0"/>
              <a:t>DOING BUSINESS IN INDIA</a:t>
            </a:r>
            <a:endParaRPr lang="en-GB" dirty="0"/>
          </a:p>
        </p:txBody>
      </p:sp>
      <p:sp>
        <p:nvSpPr>
          <p:cNvPr id="7" name="Subtitle 6">
            <a:extLst>
              <a:ext uri="{FF2B5EF4-FFF2-40B4-BE49-F238E27FC236}">
                <a16:creationId xmlns:a16="http://schemas.microsoft.com/office/drawing/2014/main" id="{53202FE9-6942-40EA-A750-596970021D46}"/>
              </a:ext>
            </a:extLst>
          </p:cNvPr>
          <p:cNvSpPr>
            <a:spLocks noGrp="1"/>
          </p:cNvSpPr>
          <p:nvPr>
            <p:ph type="subTitle" idx="1"/>
          </p:nvPr>
        </p:nvSpPr>
        <p:spPr>
          <a:xfrm>
            <a:off x="1444969" y="3095893"/>
            <a:ext cx="7163820" cy="2000548"/>
          </a:xfrm>
        </p:spPr>
        <p:txBody>
          <a:bodyPr/>
          <a:lstStyle/>
          <a:p>
            <a:r>
              <a:rPr lang="en-IN" sz="1800" dirty="0"/>
              <a:t>Abhishek Dubey, Partner | </a:t>
            </a:r>
            <a:r>
              <a:rPr lang="en-IN" sz="1800" dirty="0">
                <a:solidFill>
                  <a:schemeClr val="accent3"/>
                </a:solidFill>
              </a:rPr>
              <a:t>Abhishek.Dubey@trilegal.com</a:t>
            </a:r>
          </a:p>
          <a:p>
            <a:pPr marL="342900" indent="-342900">
              <a:spcBef>
                <a:spcPts val="0"/>
              </a:spcBef>
              <a:buFont typeface="Arial" panose="020B0604020202020204" pitchFamily="34" charset="0"/>
              <a:buChar char="•"/>
            </a:pPr>
            <a:endParaRPr lang="en-IN" sz="1800" dirty="0"/>
          </a:p>
          <a:p>
            <a:pPr marL="342900" indent="-342900">
              <a:spcBef>
                <a:spcPts val="0"/>
              </a:spcBef>
              <a:buFont typeface="Arial" panose="020B0604020202020204" pitchFamily="34" charset="0"/>
              <a:buChar char="•"/>
            </a:pPr>
            <a:r>
              <a:rPr lang="en-IN" sz="1600" b="0" dirty="0"/>
              <a:t>General Corporate Matters</a:t>
            </a:r>
          </a:p>
          <a:p>
            <a:pPr marL="342900" indent="-342900">
              <a:spcBef>
                <a:spcPts val="0"/>
              </a:spcBef>
              <a:buFont typeface="Arial" panose="020B0604020202020204" pitchFamily="34" charset="0"/>
              <a:buChar char="•"/>
            </a:pPr>
            <a:r>
              <a:rPr lang="en-IN" sz="1600" b="0" dirty="0"/>
              <a:t>India Entry Advisory</a:t>
            </a:r>
          </a:p>
          <a:p>
            <a:pPr marL="342900" indent="-342900">
              <a:spcBef>
                <a:spcPts val="0"/>
              </a:spcBef>
              <a:buFont typeface="Arial" panose="020B0604020202020204" pitchFamily="34" charset="0"/>
              <a:buChar char="•"/>
            </a:pPr>
            <a:r>
              <a:rPr lang="en-IN" sz="1600" b="0" dirty="0"/>
              <a:t>Mergers &amp; Acquisitions</a:t>
            </a:r>
          </a:p>
          <a:p>
            <a:pPr marL="342900" indent="-342900">
              <a:spcBef>
                <a:spcPts val="0"/>
              </a:spcBef>
              <a:buFont typeface="Arial" panose="020B0604020202020204" pitchFamily="34" charset="0"/>
              <a:buChar char="•"/>
            </a:pPr>
            <a:r>
              <a:rPr lang="en-IN" sz="1600" b="0" dirty="0"/>
              <a:t>Venture Capital Funding </a:t>
            </a:r>
          </a:p>
          <a:p>
            <a:endParaRPr lang="en-IN" dirty="0"/>
          </a:p>
        </p:txBody>
      </p:sp>
      <p:sp>
        <p:nvSpPr>
          <p:cNvPr id="5" name="Slide Number Placeholder 4">
            <a:extLst>
              <a:ext uri="{FF2B5EF4-FFF2-40B4-BE49-F238E27FC236}">
                <a16:creationId xmlns:a16="http://schemas.microsoft.com/office/drawing/2014/main" id="{DDF50031-9B4C-4B25-99BD-5A0DA77E9AC7}"/>
              </a:ext>
            </a:extLst>
          </p:cNvPr>
          <p:cNvSpPr>
            <a:spLocks noGrp="1"/>
          </p:cNvSpPr>
          <p:nvPr>
            <p:ph type="sldNum" sz="quarter" idx="4294967295"/>
          </p:nvPr>
        </p:nvSpPr>
        <p:spPr>
          <a:xfrm>
            <a:off x="11568113" y="6553200"/>
            <a:ext cx="623887" cy="152400"/>
          </a:xfrm>
        </p:spPr>
        <p:txBody>
          <a:bodyPr/>
          <a:lstStyle/>
          <a:p>
            <a:fld id="{89BCD8B7-704C-46BF-BB19-4FA5BB3A29B9}" type="slidenum">
              <a:rPr lang="en-US" smtClean="0"/>
              <a:pPr/>
              <a:t>1</a:t>
            </a:fld>
            <a:endParaRPr lang="en-US"/>
          </a:p>
        </p:txBody>
      </p:sp>
    </p:spTree>
    <p:extLst>
      <p:ext uri="{BB962C8B-B14F-4D97-AF65-F5344CB8AC3E}">
        <p14:creationId xmlns:p14="http://schemas.microsoft.com/office/powerpoint/2010/main" val="1549159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78D52-DC52-9025-B5F6-A35934E8E67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2C8270-0697-697A-0AA9-3C35CF4350E6}"/>
              </a:ext>
            </a:extLst>
          </p:cNvPr>
          <p:cNvSpPr>
            <a:spLocks noGrp="1"/>
          </p:cNvSpPr>
          <p:nvPr>
            <p:ph idx="1"/>
          </p:nvPr>
        </p:nvSpPr>
        <p:spPr>
          <a:xfrm>
            <a:off x="3849624" y="1855385"/>
            <a:ext cx="7899462" cy="4551983"/>
          </a:xfrm>
        </p:spPr>
        <p:txBody>
          <a:bodyPr>
            <a:normAutofit/>
          </a:bodyPr>
          <a:lstStyle/>
          <a:p>
            <a:pPr marL="285750" indent="-285750">
              <a:buFont typeface="Arial" panose="020B0604020202020204" pitchFamily="34" charset="0"/>
              <a:buChar char="•"/>
            </a:pPr>
            <a:r>
              <a:rPr lang="en-US" sz="1400" dirty="0">
                <a:solidFill>
                  <a:srgbClr val="00A4C3"/>
                </a:solidFill>
              </a:rPr>
              <a:t>Minimum Export Commitments: </a:t>
            </a:r>
            <a:r>
              <a:rPr lang="en-US" sz="1400" b="0" dirty="0"/>
              <a:t>The purpose of these schemes is to encourage exports. Hence, the following minimum export commitments are applicable to STP/EHTP units:</a:t>
            </a:r>
            <a:endParaRPr lang="en-US" sz="1400" b="0" dirty="0">
              <a:solidFill>
                <a:srgbClr val="00A4C3"/>
              </a:solidFill>
            </a:endParaRPr>
          </a:p>
          <a:p>
            <a:pPr marL="646113" lvl="2" indent="-285750">
              <a:buFont typeface="Arial" panose="020B0604020202020204" pitchFamily="34" charset="0"/>
              <a:buChar char="•"/>
            </a:pPr>
            <a:endParaRPr lang="en-US" sz="1400" b="0" dirty="0"/>
          </a:p>
          <a:p>
            <a:pPr marL="646113" lvl="2" indent="-285750">
              <a:buFont typeface="Arial" panose="020B0604020202020204" pitchFamily="34" charset="0"/>
              <a:buChar char="•"/>
            </a:pPr>
            <a:r>
              <a:rPr lang="en-US" sz="1400" dirty="0">
                <a:ea typeface="Open Sans Semibold" panose="020B0706030804020204" pitchFamily="34" charset="0"/>
                <a:cs typeface="Open Sans Semibold" panose="020B0706030804020204" pitchFamily="34" charset="0"/>
              </a:rPr>
              <a:t>An STP/EHTP unit is required to be a net earner of foreign exchange over a cumulative period of 5 years after establishment. Discretionary relaxations may be granted for factors outside the unit’s control. </a:t>
            </a:r>
          </a:p>
          <a:p>
            <a:pPr marL="646113" lvl="2" indent="-285750">
              <a:buFont typeface="Arial" panose="020B0604020202020204" pitchFamily="34" charset="0"/>
              <a:buChar char="•"/>
            </a:pPr>
            <a:endParaRPr lang="en-US" sz="1400" dirty="0">
              <a:ea typeface="Open Sans Semibold" panose="020B0706030804020204" pitchFamily="34" charset="0"/>
              <a:cs typeface="Open Sans Semibold" panose="020B0706030804020204" pitchFamily="34" charset="0"/>
            </a:endParaRPr>
          </a:p>
          <a:p>
            <a:pPr marL="646113" lvl="2" indent="-285750">
              <a:buFont typeface="Arial" panose="020B0604020202020204" pitchFamily="34" charset="0"/>
              <a:buChar char="•"/>
            </a:pPr>
            <a:r>
              <a:rPr lang="en-US" sz="1400" dirty="0">
                <a:ea typeface="Open Sans Semibold" panose="020B0706030804020204" pitchFamily="34" charset="0"/>
                <a:cs typeface="Open Sans Semibold" panose="020B0706030804020204" pitchFamily="34" charset="0"/>
              </a:rPr>
              <a:t>As a general rule, 100% of the goods/services produced must be exported. Two limited exceptions are available:</a:t>
            </a:r>
          </a:p>
          <a:p>
            <a:pPr marL="955675" lvl="4" indent="-285750"/>
            <a:endParaRPr lang="en-US" dirty="0">
              <a:ea typeface="Open Sans Semibold" panose="020B0706030804020204" pitchFamily="34" charset="0"/>
              <a:cs typeface="Open Sans Semibold" panose="020B0706030804020204" pitchFamily="34" charset="0"/>
            </a:endParaRPr>
          </a:p>
          <a:p>
            <a:pPr marL="955675" lvl="4" indent="-285750"/>
            <a:r>
              <a:rPr lang="en-US" dirty="0">
                <a:ea typeface="Open Sans Semibold" panose="020B0706030804020204" pitchFamily="34" charset="0"/>
                <a:cs typeface="Open Sans Semibold" panose="020B0706030804020204" pitchFamily="34" charset="0"/>
              </a:rPr>
              <a:t>Manufacturers of goods may generally make domestic sale of finished products, subject to payment of the customs and import duties otherwise exempted on the import of inputs for the same. </a:t>
            </a:r>
          </a:p>
          <a:p>
            <a:pPr marL="955675" lvl="4" indent="-285750"/>
            <a:endParaRPr lang="en-US" dirty="0">
              <a:ea typeface="Open Sans Semibold" panose="020B0706030804020204" pitchFamily="34" charset="0"/>
              <a:cs typeface="Open Sans Semibold" panose="020B0706030804020204" pitchFamily="34" charset="0"/>
            </a:endParaRPr>
          </a:p>
          <a:p>
            <a:pPr marL="955675" lvl="4" indent="-285750"/>
            <a:r>
              <a:rPr lang="en-US" dirty="0">
                <a:ea typeface="Open Sans Semibold" panose="020B0706030804020204" pitchFamily="34" charset="0"/>
                <a:cs typeface="Open Sans Semibold" panose="020B0706030804020204" pitchFamily="34" charset="0"/>
              </a:rPr>
              <a:t>STP/EHTP units providing services are generally permitted to make domestic sales upto 50% of the FOB or forex value of all exports.</a:t>
            </a:r>
          </a:p>
        </p:txBody>
      </p:sp>
      <p:sp>
        <p:nvSpPr>
          <p:cNvPr id="4" name="Slide Number Placeholder 3">
            <a:extLst>
              <a:ext uri="{FF2B5EF4-FFF2-40B4-BE49-F238E27FC236}">
                <a16:creationId xmlns:a16="http://schemas.microsoft.com/office/drawing/2014/main" id="{BECBECB6-58C7-DDB4-1018-88F1611607A6}"/>
              </a:ext>
            </a:extLst>
          </p:cNvPr>
          <p:cNvSpPr>
            <a:spLocks noGrp="1"/>
          </p:cNvSpPr>
          <p:nvPr>
            <p:ph type="sldNum" sz="quarter" idx="12"/>
          </p:nvPr>
        </p:nvSpPr>
        <p:spPr/>
        <p:txBody>
          <a:bodyPr/>
          <a:lstStyle/>
          <a:p>
            <a:fld id="{89BCD8B7-704C-46BF-BB19-4FA5BB3A29B9}" type="slidenum">
              <a:rPr lang="en-US" smtClean="0"/>
              <a:t>10</a:t>
            </a:fld>
            <a:endParaRPr lang="en-US"/>
          </a:p>
        </p:txBody>
      </p:sp>
      <p:sp>
        <p:nvSpPr>
          <p:cNvPr id="5" name="Title 4">
            <a:extLst>
              <a:ext uri="{FF2B5EF4-FFF2-40B4-BE49-F238E27FC236}">
                <a16:creationId xmlns:a16="http://schemas.microsoft.com/office/drawing/2014/main" id="{70B67F79-7DE6-B7B4-4F0A-AC8F5B49F3DA}"/>
              </a:ext>
            </a:extLst>
          </p:cNvPr>
          <p:cNvSpPr>
            <a:spLocks noGrp="1"/>
          </p:cNvSpPr>
          <p:nvPr>
            <p:ph type="title"/>
          </p:nvPr>
        </p:nvSpPr>
        <p:spPr>
          <a:xfrm>
            <a:off x="442912" y="450631"/>
            <a:ext cx="9615488" cy="436338"/>
          </a:xfrm>
        </p:spPr>
        <p:txBody>
          <a:bodyPr/>
          <a:lstStyle/>
          <a:p>
            <a:r>
              <a:rPr lang="en-US" dirty="0"/>
              <a:t>Doing Business in India</a:t>
            </a:r>
            <a:endParaRPr lang="en-GB" dirty="0"/>
          </a:p>
        </p:txBody>
      </p:sp>
      <p:sp>
        <p:nvSpPr>
          <p:cNvPr id="8" name="Text Placeholder 4">
            <a:extLst>
              <a:ext uri="{FF2B5EF4-FFF2-40B4-BE49-F238E27FC236}">
                <a16:creationId xmlns:a16="http://schemas.microsoft.com/office/drawing/2014/main" id="{99BEEDDF-17FC-13AC-B969-9950AFEF7339}"/>
              </a:ext>
            </a:extLst>
          </p:cNvPr>
          <p:cNvSpPr txBox="1">
            <a:spLocks/>
          </p:cNvSpPr>
          <p:nvPr/>
        </p:nvSpPr>
        <p:spPr>
          <a:xfrm>
            <a:off x="442913" y="1314609"/>
            <a:ext cx="11306173" cy="331311"/>
          </a:xfrm>
          <a:prstGeom prst="rect">
            <a:avLst/>
          </a:prstGeom>
          <a:solidFill>
            <a:schemeClr val="accent1"/>
          </a:solidFill>
        </p:spPr>
        <p:txBody>
          <a:bodyPr/>
          <a:lstStyle>
            <a:lvl1pPr marL="0" indent="0" algn="just" defTabSz="914400" rtl="0" eaLnBrk="1" latinLnBrk="0" hangingPunct="1">
              <a:lnSpc>
                <a:spcPct val="100000"/>
              </a:lnSpc>
              <a:spcBef>
                <a:spcPts val="1200"/>
              </a:spcBef>
              <a:buFont typeface="Arial" panose="020B0604020202020204" pitchFamily="34" charset="0"/>
              <a:buNone/>
              <a:defRPr lang="en-US" sz="1800" b="1" kern="1200" dirty="0">
                <a:solidFill>
                  <a:schemeClr val="accent1"/>
                </a:solidFill>
                <a:latin typeface="+mn-lt"/>
                <a:ea typeface="Open Sans Semibold" panose="020B0706030804020204" pitchFamily="34" charset="0"/>
                <a:cs typeface="Open Sans Semibold" panose="020B0706030804020204" pitchFamily="34" charset="0"/>
              </a:defRPr>
            </a:lvl1pPr>
            <a:lvl2pPr marL="180975" indent="-180975" algn="just" defTabSz="914400" rtl="0" eaLnBrk="1" latinLnBrk="0" hangingPunct="1">
              <a:lnSpc>
                <a:spcPct val="100000"/>
              </a:lnSpc>
              <a:spcBef>
                <a:spcPts val="600"/>
              </a:spcBef>
              <a:buClr>
                <a:schemeClr val="accent1"/>
              </a:buClr>
              <a:buFont typeface="Wingdings" panose="05000000000000000000" pitchFamily="2" charset="2"/>
              <a:buChar char="§"/>
              <a:defRPr lang="en-US" sz="1600" kern="1200" dirty="0">
                <a:solidFill>
                  <a:schemeClr val="accent1"/>
                </a:solidFill>
                <a:latin typeface="+mn-lt"/>
                <a:ea typeface="+mn-ea"/>
                <a:cs typeface="+mn-cs"/>
              </a:defRPr>
            </a:lvl2pPr>
            <a:lvl3pPr marL="447675" indent="-177800" algn="just" defTabSz="914400" rtl="0" eaLnBrk="1" latinLnBrk="0" hangingPunct="1">
              <a:lnSpc>
                <a:spcPct val="100000"/>
              </a:lnSpc>
              <a:spcBef>
                <a:spcPts val="300"/>
              </a:spcBef>
              <a:buClr>
                <a:schemeClr val="accent1"/>
              </a:buClr>
              <a:buFont typeface="Whitney Book" pitchFamily="50" charset="0"/>
              <a:buChar char="–"/>
              <a:defRPr lang="en-US" sz="1600" kern="1200" dirty="0">
                <a:solidFill>
                  <a:schemeClr val="accent1"/>
                </a:solidFill>
                <a:latin typeface="+mn-lt"/>
                <a:ea typeface="+mn-ea"/>
                <a:cs typeface="+mn-cs"/>
              </a:defRPr>
            </a:lvl3pPr>
            <a:lvl4pPr marL="625475" indent="-176213" algn="just" defTabSz="914400" rtl="0" eaLnBrk="1" latinLnBrk="0" hangingPunct="1">
              <a:lnSpc>
                <a:spcPct val="100000"/>
              </a:lnSpc>
              <a:spcBef>
                <a:spcPts val="0"/>
              </a:spcBef>
              <a:buClr>
                <a:schemeClr val="accent1"/>
              </a:buClr>
              <a:buFont typeface="Arial" panose="020B0604020202020204" pitchFamily="34" charset="0"/>
              <a:buChar char="•"/>
              <a:defRPr lang="en-US" sz="1600" kern="1200" dirty="0">
                <a:solidFill>
                  <a:schemeClr val="accent1"/>
                </a:solidFill>
                <a:latin typeface="+mn-lt"/>
                <a:ea typeface="+mn-ea"/>
                <a:cs typeface="+mn-cs"/>
              </a:defRPr>
            </a:lvl4pPr>
            <a:lvl5pPr marL="808038" indent="-182563" algn="just" defTabSz="914400" rtl="0" eaLnBrk="1" latinLnBrk="0" hangingPunct="1">
              <a:lnSpc>
                <a:spcPct val="100000"/>
              </a:lnSpc>
              <a:spcBef>
                <a:spcPts val="0"/>
              </a:spcBef>
              <a:buClr>
                <a:schemeClr val="accent1"/>
              </a:buClr>
              <a:buFont typeface="Whitney Book" pitchFamily="50" charset="0"/>
              <a:buChar char="-"/>
              <a:defRPr lang="en-US" sz="1400" kern="1200" dirty="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rPr>
              <a:t>Software Technology Park (STP) Scheme &amp; Electronic Hardware Technology Park (EHTP) Scheme</a:t>
            </a:r>
          </a:p>
          <a:p>
            <a:endParaRPr lang="en-IN" sz="1400" dirty="0">
              <a:solidFill>
                <a:srgbClr val="00A4C3"/>
              </a:solidFill>
            </a:endParaRPr>
          </a:p>
        </p:txBody>
      </p:sp>
    </p:spTree>
    <p:extLst>
      <p:ext uri="{BB962C8B-B14F-4D97-AF65-F5344CB8AC3E}">
        <p14:creationId xmlns:p14="http://schemas.microsoft.com/office/powerpoint/2010/main" val="2281337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8551F-CDF2-110F-4441-872CF23F6BA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689907-19C5-CC43-30A5-83C8FE2F5D22}"/>
              </a:ext>
            </a:extLst>
          </p:cNvPr>
          <p:cNvSpPr>
            <a:spLocks noGrp="1"/>
          </p:cNvSpPr>
          <p:nvPr>
            <p:ph idx="1"/>
          </p:nvPr>
        </p:nvSpPr>
        <p:spPr>
          <a:xfrm>
            <a:off x="3849624" y="1855385"/>
            <a:ext cx="7899462" cy="4551983"/>
          </a:xfrm>
        </p:spPr>
        <p:txBody>
          <a:bodyPr>
            <a:normAutofit/>
          </a:bodyPr>
          <a:lstStyle/>
          <a:p>
            <a:pPr marL="285750" indent="-285750">
              <a:buFont typeface="Arial" panose="020B0604020202020204" pitchFamily="34" charset="0"/>
              <a:buChar char="•"/>
            </a:pPr>
            <a:r>
              <a:rPr lang="en-US" sz="1300" dirty="0">
                <a:solidFill>
                  <a:srgbClr val="00A4C3"/>
                </a:solidFill>
              </a:rPr>
              <a:t>Introduction: </a:t>
            </a:r>
            <a:r>
              <a:rPr lang="en-US" sz="1300" b="0" dirty="0"/>
              <a:t>The objective of the India Semiconductor Mission is to make India a manufacturing hub for semiconductor products and components. Three key schemes provide incentives for manufacturing of semiconductors and related products in India.</a:t>
            </a:r>
            <a:endParaRPr lang="en-US" sz="1300" dirty="0"/>
          </a:p>
          <a:p>
            <a:pPr marL="285750" indent="-285750">
              <a:buFont typeface="Arial" panose="020B0604020202020204" pitchFamily="34" charset="0"/>
              <a:buChar char="•"/>
            </a:pPr>
            <a:r>
              <a:rPr lang="en-US" sz="1300" dirty="0">
                <a:solidFill>
                  <a:srgbClr val="00A4C3"/>
                </a:solidFill>
              </a:rPr>
              <a:t>Semiconductor Fab Scheme </a:t>
            </a:r>
          </a:p>
          <a:p>
            <a:pPr marL="823913" lvl="3" indent="-285750"/>
            <a:endParaRPr lang="en-US" sz="1300" b="1" dirty="0"/>
          </a:p>
          <a:p>
            <a:pPr marL="823913" lvl="3" indent="-285750"/>
            <a:r>
              <a:rPr lang="en-US" sz="1300" b="1" dirty="0"/>
              <a:t>Eligibility</a:t>
            </a:r>
            <a:r>
              <a:rPr lang="en-US" sz="1300" b="0" dirty="0"/>
              <a:t>: Businesses (including consortiums and JVs) proposing to set up silicon CMOS based semiconductor fabrication plants in India meeting: (i) specified technical specifications and installed capacity requirements; (ii) having production grade licensed technologies for such manufacturing; and (iii) minimum revenue in any of the past 3 financial years of INR 7,500 crore. </a:t>
            </a:r>
          </a:p>
          <a:p>
            <a:pPr marL="823913" lvl="3" indent="-285750"/>
            <a:endParaRPr lang="en-US" sz="1300" dirty="0"/>
          </a:p>
          <a:p>
            <a:pPr marL="823913" lvl="3" indent="-285750"/>
            <a:r>
              <a:rPr lang="en-US" sz="1300" b="1" dirty="0"/>
              <a:t>Treatment of Group Companies</a:t>
            </a:r>
            <a:r>
              <a:rPr lang="en-US" sz="1300" dirty="0"/>
              <a:t>: If the applicant is a consortium or JV, any of the group companies may satisfy the eligibility criteria.</a:t>
            </a:r>
            <a:endParaRPr lang="en-US" sz="1300" b="0" dirty="0"/>
          </a:p>
          <a:p>
            <a:pPr marL="823913" lvl="3" indent="-285750"/>
            <a:endParaRPr lang="en-US" sz="1300" b="0" dirty="0"/>
          </a:p>
          <a:p>
            <a:pPr marL="823913" lvl="3" indent="-285750"/>
            <a:r>
              <a:rPr lang="en-US" sz="1300" b="1" dirty="0"/>
              <a:t>Minimum Capital Commitment</a:t>
            </a:r>
            <a:r>
              <a:rPr lang="en-US" sz="1300" dirty="0"/>
              <a:t>: INR 20,000 crore.  </a:t>
            </a:r>
          </a:p>
          <a:p>
            <a:pPr marL="823913" lvl="3" indent="-285750"/>
            <a:endParaRPr lang="en-US" sz="1300" b="1" dirty="0"/>
          </a:p>
          <a:p>
            <a:pPr marL="823913" lvl="3" indent="-285750"/>
            <a:r>
              <a:rPr lang="en-US" sz="1300" b="1" dirty="0"/>
              <a:t>Fiscal Support</a:t>
            </a:r>
            <a:r>
              <a:rPr lang="en-US" sz="1300" dirty="0"/>
              <a:t>: 50% of the eligible project cost will be borne by the Government of India, on a </a:t>
            </a:r>
            <a:r>
              <a:rPr lang="en-US" sz="1300" i="1" dirty="0" err="1"/>
              <a:t>pari</a:t>
            </a:r>
            <a:r>
              <a:rPr lang="en-US" sz="1300" i="1" dirty="0"/>
              <a:t> passu </a:t>
            </a:r>
            <a:r>
              <a:rPr lang="en-US" sz="1300" dirty="0"/>
              <a:t>basis (</a:t>
            </a:r>
            <a:r>
              <a:rPr lang="en-US" sz="1300" dirty="0" err="1"/>
              <a:t>i.e</a:t>
            </a:r>
            <a:r>
              <a:rPr lang="en-US" sz="1300" dirty="0"/>
              <a:t>, to be disbursed after the other project partners mobilize their corresponding share of the project cost), for a period of 6 years. </a:t>
            </a:r>
          </a:p>
          <a:p>
            <a:pPr marL="823913" lvl="3" indent="-285750"/>
            <a:endParaRPr lang="en-US" sz="1300" b="0" dirty="0"/>
          </a:p>
          <a:p>
            <a:pPr marL="823913" lvl="3" indent="-285750"/>
            <a:r>
              <a:rPr lang="en-US" sz="1300" b="1" dirty="0"/>
              <a:t>Application Procedure</a:t>
            </a:r>
            <a:r>
              <a:rPr lang="en-US" sz="1300" b="0" dirty="0"/>
              <a:t>: Applicants desirous of availing benefits may apply on a rolling basis until further notice. Applications will be processed on a discretionary basis by the India Semiconductor Mission, and ideally at least 2 applicants will be chosen to be granted benefits under the scheme. </a:t>
            </a:r>
          </a:p>
        </p:txBody>
      </p:sp>
      <p:sp>
        <p:nvSpPr>
          <p:cNvPr id="4" name="Slide Number Placeholder 3">
            <a:extLst>
              <a:ext uri="{FF2B5EF4-FFF2-40B4-BE49-F238E27FC236}">
                <a16:creationId xmlns:a16="http://schemas.microsoft.com/office/drawing/2014/main" id="{2B3B9E57-D242-60B0-EF41-7D9C2DD5220F}"/>
              </a:ext>
            </a:extLst>
          </p:cNvPr>
          <p:cNvSpPr>
            <a:spLocks noGrp="1"/>
          </p:cNvSpPr>
          <p:nvPr>
            <p:ph type="sldNum" sz="quarter" idx="12"/>
          </p:nvPr>
        </p:nvSpPr>
        <p:spPr/>
        <p:txBody>
          <a:bodyPr/>
          <a:lstStyle/>
          <a:p>
            <a:fld id="{89BCD8B7-704C-46BF-BB19-4FA5BB3A29B9}" type="slidenum">
              <a:rPr lang="en-US" smtClean="0"/>
              <a:t>11</a:t>
            </a:fld>
            <a:endParaRPr lang="en-US"/>
          </a:p>
        </p:txBody>
      </p:sp>
      <p:sp>
        <p:nvSpPr>
          <p:cNvPr id="5" name="Title 4">
            <a:extLst>
              <a:ext uri="{FF2B5EF4-FFF2-40B4-BE49-F238E27FC236}">
                <a16:creationId xmlns:a16="http://schemas.microsoft.com/office/drawing/2014/main" id="{AF1B6189-4C0A-6510-E408-68C53C37C7DF}"/>
              </a:ext>
            </a:extLst>
          </p:cNvPr>
          <p:cNvSpPr>
            <a:spLocks noGrp="1"/>
          </p:cNvSpPr>
          <p:nvPr>
            <p:ph type="title"/>
          </p:nvPr>
        </p:nvSpPr>
        <p:spPr>
          <a:xfrm>
            <a:off x="442912" y="450631"/>
            <a:ext cx="9615488" cy="436338"/>
          </a:xfrm>
        </p:spPr>
        <p:txBody>
          <a:bodyPr/>
          <a:lstStyle/>
          <a:p>
            <a:r>
              <a:rPr lang="en-US" dirty="0"/>
              <a:t>Doing Business in India</a:t>
            </a:r>
            <a:endParaRPr lang="en-GB" dirty="0"/>
          </a:p>
        </p:txBody>
      </p:sp>
      <p:sp>
        <p:nvSpPr>
          <p:cNvPr id="8" name="Text Placeholder 4">
            <a:extLst>
              <a:ext uri="{FF2B5EF4-FFF2-40B4-BE49-F238E27FC236}">
                <a16:creationId xmlns:a16="http://schemas.microsoft.com/office/drawing/2014/main" id="{77150304-6203-F157-1B47-880A4F2388A5}"/>
              </a:ext>
            </a:extLst>
          </p:cNvPr>
          <p:cNvSpPr txBox="1">
            <a:spLocks/>
          </p:cNvSpPr>
          <p:nvPr/>
        </p:nvSpPr>
        <p:spPr>
          <a:xfrm>
            <a:off x="442913" y="1314609"/>
            <a:ext cx="11306173" cy="331311"/>
          </a:xfrm>
          <a:prstGeom prst="rect">
            <a:avLst/>
          </a:prstGeom>
          <a:solidFill>
            <a:schemeClr val="accent1"/>
          </a:solidFill>
        </p:spPr>
        <p:txBody>
          <a:bodyPr/>
          <a:lstStyle>
            <a:lvl1pPr marL="0" indent="0" algn="just" defTabSz="914400" rtl="0" eaLnBrk="1" latinLnBrk="0" hangingPunct="1">
              <a:lnSpc>
                <a:spcPct val="100000"/>
              </a:lnSpc>
              <a:spcBef>
                <a:spcPts val="1200"/>
              </a:spcBef>
              <a:buFont typeface="Arial" panose="020B0604020202020204" pitchFamily="34" charset="0"/>
              <a:buNone/>
              <a:defRPr lang="en-US" sz="1800" b="1" kern="1200" dirty="0">
                <a:solidFill>
                  <a:schemeClr val="accent1"/>
                </a:solidFill>
                <a:latin typeface="+mn-lt"/>
                <a:ea typeface="Open Sans Semibold" panose="020B0706030804020204" pitchFamily="34" charset="0"/>
                <a:cs typeface="Open Sans Semibold" panose="020B0706030804020204" pitchFamily="34" charset="0"/>
              </a:defRPr>
            </a:lvl1pPr>
            <a:lvl2pPr marL="180975" indent="-180975" algn="just" defTabSz="914400" rtl="0" eaLnBrk="1" latinLnBrk="0" hangingPunct="1">
              <a:lnSpc>
                <a:spcPct val="100000"/>
              </a:lnSpc>
              <a:spcBef>
                <a:spcPts val="600"/>
              </a:spcBef>
              <a:buClr>
                <a:schemeClr val="accent1"/>
              </a:buClr>
              <a:buFont typeface="Wingdings" panose="05000000000000000000" pitchFamily="2" charset="2"/>
              <a:buChar char="§"/>
              <a:defRPr lang="en-US" sz="1600" kern="1200" dirty="0">
                <a:solidFill>
                  <a:schemeClr val="accent1"/>
                </a:solidFill>
                <a:latin typeface="+mn-lt"/>
                <a:ea typeface="+mn-ea"/>
                <a:cs typeface="+mn-cs"/>
              </a:defRPr>
            </a:lvl2pPr>
            <a:lvl3pPr marL="447675" indent="-177800" algn="just" defTabSz="914400" rtl="0" eaLnBrk="1" latinLnBrk="0" hangingPunct="1">
              <a:lnSpc>
                <a:spcPct val="100000"/>
              </a:lnSpc>
              <a:spcBef>
                <a:spcPts val="300"/>
              </a:spcBef>
              <a:buClr>
                <a:schemeClr val="accent1"/>
              </a:buClr>
              <a:buFont typeface="Whitney Book" pitchFamily="50" charset="0"/>
              <a:buChar char="–"/>
              <a:defRPr lang="en-US" sz="1600" kern="1200" dirty="0">
                <a:solidFill>
                  <a:schemeClr val="accent1"/>
                </a:solidFill>
                <a:latin typeface="+mn-lt"/>
                <a:ea typeface="+mn-ea"/>
                <a:cs typeface="+mn-cs"/>
              </a:defRPr>
            </a:lvl3pPr>
            <a:lvl4pPr marL="625475" indent="-176213" algn="just" defTabSz="914400" rtl="0" eaLnBrk="1" latinLnBrk="0" hangingPunct="1">
              <a:lnSpc>
                <a:spcPct val="100000"/>
              </a:lnSpc>
              <a:spcBef>
                <a:spcPts val="0"/>
              </a:spcBef>
              <a:buClr>
                <a:schemeClr val="accent1"/>
              </a:buClr>
              <a:buFont typeface="Arial" panose="020B0604020202020204" pitchFamily="34" charset="0"/>
              <a:buChar char="•"/>
              <a:defRPr lang="en-US" sz="1600" kern="1200" dirty="0">
                <a:solidFill>
                  <a:schemeClr val="accent1"/>
                </a:solidFill>
                <a:latin typeface="+mn-lt"/>
                <a:ea typeface="+mn-ea"/>
                <a:cs typeface="+mn-cs"/>
              </a:defRPr>
            </a:lvl4pPr>
            <a:lvl5pPr marL="808038" indent="-182563" algn="just" defTabSz="914400" rtl="0" eaLnBrk="1" latinLnBrk="0" hangingPunct="1">
              <a:lnSpc>
                <a:spcPct val="100000"/>
              </a:lnSpc>
              <a:spcBef>
                <a:spcPts val="0"/>
              </a:spcBef>
              <a:buClr>
                <a:schemeClr val="accent1"/>
              </a:buClr>
              <a:buFont typeface="Whitney Book" pitchFamily="50" charset="0"/>
              <a:buChar char="-"/>
              <a:defRPr lang="en-US" sz="1400" kern="1200" dirty="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rPr>
              <a:t>India Semiconductor Mission</a:t>
            </a:r>
          </a:p>
          <a:p>
            <a:endParaRPr lang="en-IN" sz="1300" dirty="0">
              <a:solidFill>
                <a:srgbClr val="00A4C3"/>
              </a:solidFill>
            </a:endParaRPr>
          </a:p>
        </p:txBody>
      </p:sp>
      <p:pic>
        <p:nvPicPr>
          <p:cNvPr id="7" name="Graphic 6" descr="Processor outline">
            <a:extLst>
              <a:ext uri="{FF2B5EF4-FFF2-40B4-BE49-F238E27FC236}">
                <a16:creationId xmlns:a16="http://schemas.microsoft.com/office/drawing/2014/main" id="{CEC173B3-9AB7-A70B-6AB9-E8440C041E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81496" y="2880360"/>
            <a:ext cx="1530096" cy="1530096"/>
          </a:xfrm>
          <a:prstGeom prst="rect">
            <a:avLst/>
          </a:prstGeom>
        </p:spPr>
      </p:pic>
    </p:spTree>
    <p:extLst>
      <p:ext uri="{BB962C8B-B14F-4D97-AF65-F5344CB8AC3E}">
        <p14:creationId xmlns:p14="http://schemas.microsoft.com/office/powerpoint/2010/main" val="1512082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2DC0B-20ED-9504-9118-D452387160E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2CAC73-A033-E65E-BB97-A9FE4E11B05A}"/>
              </a:ext>
            </a:extLst>
          </p:cNvPr>
          <p:cNvSpPr>
            <a:spLocks noGrp="1"/>
          </p:cNvSpPr>
          <p:nvPr>
            <p:ph idx="1"/>
          </p:nvPr>
        </p:nvSpPr>
        <p:spPr>
          <a:xfrm>
            <a:off x="3849624" y="1855385"/>
            <a:ext cx="7899462" cy="4551983"/>
          </a:xfrm>
        </p:spPr>
        <p:txBody>
          <a:bodyPr>
            <a:normAutofit/>
          </a:bodyPr>
          <a:lstStyle/>
          <a:p>
            <a:pPr marL="285750" indent="-285750">
              <a:buFont typeface="Arial" panose="020B0604020202020204" pitchFamily="34" charset="0"/>
              <a:buChar char="•"/>
            </a:pPr>
            <a:r>
              <a:rPr lang="en-US" sz="1400" dirty="0">
                <a:solidFill>
                  <a:srgbClr val="00A4C3"/>
                </a:solidFill>
              </a:rPr>
              <a:t>Display Fab Scheme</a:t>
            </a:r>
            <a:r>
              <a:rPr lang="en-US" sz="1400" b="0" dirty="0"/>
              <a:t>  </a:t>
            </a:r>
          </a:p>
          <a:p>
            <a:pPr marL="823913" lvl="3" indent="-285750"/>
            <a:endParaRPr lang="en-US" sz="1200" b="1" dirty="0"/>
          </a:p>
          <a:p>
            <a:pPr marL="823913" lvl="3" indent="-285750"/>
            <a:r>
              <a:rPr lang="en-US" sz="1400" b="1" dirty="0"/>
              <a:t>Eligibility</a:t>
            </a:r>
            <a:r>
              <a:rPr lang="en-US" sz="1400" b="0" dirty="0"/>
              <a:t>: Businesses (including consortiums and JVs) proposing to set up </a:t>
            </a:r>
            <a:r>
              <a:rPr lang="en-US" sz="1400" dirty="0"/>
              <a:t>LCD or AMOLED display fabrication units in India </a:t>
            </a:r>
            <a:r>
              <a:rPr lang="en-US" sz="1400" b="0" dirty="0"/>
              <a:t>meeting: (i) specified technical specifications and installed capacity requirements; (ii) owning and operating similar facilities or having licensed technologies for production of such products; and (iii) minimum revenue in any of the past 3 financial years of INR 7,500 crore. </a:t>
            </a:r>
          </a:p>
          <a:p>
            <a:pPr marL="823913" lvl="3" indent="-285750"/>
            <a:endParaRPr lang="en-US" sz="1400" dirty="0"/>
          </a:p>
          <a:p>
            <a:pPr marL="823913" lvl="3" indent="-285750"/>
            <a:r>
              <a:rPr lang="en-US" sz="1400" b="1" dirty="0"/>
              <a:t>Treatment of Group Companies</a:t>
            </a:r>
            <a:r>
              <a:rPr lang="en-US" sz="1400" dirty="0"/>
              <a:t>: If the applicant is a consortium or JV, any of the group companies may satisfy the eligibility criteria.</a:t>
            </a:r>
            <a:endParaRPr lang="en-US" sz="1400" b="0" dirty="0"/>
          </a:p>
          <a:p>
            <a:pPr marL="823913" lvl="3" indent="-285750"/>
            <a:endParaRPr lang="en-US" sz="1400" b="0" dirty="0"/>
          </a:p>
          <a:p>
            <a:pPr marL="823913" lvl="3" indent="-285750"/>
            <a:r>
              <a:rPr lang="en-US" sz="1400" b="1" dirty="0"/>
              <a:t>Minimum Capital Commitment</a:t>
            </a:r>
            <a:r>
              <a:rPr lang="en-US" sz="1400" dirty="0"/>
              <a:t>: INR 10,000 crore.  </a:t>
            </a:r>
          </a:p>
          <a:p>
            <a:pPr marL="823913" lvl="3" indent="-285750"/>
            <a:endParaRPr lang="en-US" sz="1400" b="1" dirty="0"/>
          </a:p>
          <a:p>
            <a:pPr marL="823913" lvl="3" indent="-285750"/>
            <a:r>
              <a:rPr lang="en-US" sz="1400" b="1" dirty="0"/>
              <a:t>Fiscal Support</a:t>
            </a:r>
            <a:r>
              <a:rPr lang="en-US" sz="1400" dirty="0"/>
              <a:t>: 50% of the eligible project cost (primarily capex and insurance costs) will be borne by the Government of India, on a </a:t>
            </a:r>
            <a:r>
              <a:rPr lang="en-US" sz="1400" i="1" dirty="0" err="1"/>
              <a:t>pari</a:t>
            </a:r>
            <a:r>
              <a:rPr lang="en-US" sz="1400" i="1" dirty="0"/>
              <a:t> passu </a:t>
            </a:r>
            <a:r>
              <a:rPr lang="en-US" sz="1400" dirty="0"/>
              <a:t>basis</a:t>
            </a:r>
            <a:r>
              <a:rPr lang="en-US" sz="1400" i="1" dirty="0"/>
              <a:t>, </a:t>
            </a:r>
            <a:r>
              <a:rPr lang="en-US" sz="1400" dirty="0"/>
              <a:t>for a period of 6 years. </a:t>
            </a:r>
          </a:p>
          <a:p>
            <a:pPr marL="823913" lvl="3" indent="-285750"/>
            <a:endParaRPr lang="en-US" sz="1400" b="0" dirty="0"/>
          </a:p>
          <a:p>
            <a:pPr marL="823913" lvl="3" indent="-285750"/>
            <a:r>
              <a:rPr lang="en-US" sz="1400" b="1" dirty="0"/>
              <a:t>Application Procedure</a:t>
            </a:r>
            <a:r>
              <a:rPr lang="en-US" sz="1400" b="0" dirty="0"/>
              <a:t>: Applicants desirous of availing benefits may apply on a rolling basis until further notice. Applications will be processed on a discretionary basis by the India Semiconductor Mission, and ideally at least 2 applicants will be chosen to be granted benefits under the scheme. </a:t>
            </a:r>
          </a:p>
        </p:txBody>
      </p:sp>
      <p:sp>
        <p:nvSpPr>
          <p:cNvPr id="4" name="Slide Number Placeholder 3">
            <a:extLst>
              <a:ext uri="{FF2B5EF4-FFF2-40B4-BE49-F238E27FC236}">
                <a16:creationId xmlns:a16="http://schemas.microsoft.com/office/drawing/2014/main" id="{58B7EC09-621D-1A02-5705-FBB11C0FCD6F}"/>
              </a:ext>
            </a:extLst>
          </p:cNvPr>
          <p:cNvSpPr>
            <a:spLocks noGrp="1"/>
          </p:cNvSpPr>
          <p:nvPr>
            <p:ph type="sldNum" sz="quarter" idx="12"/>
          </p:nvPr>
        </p:nvSpPr>
        <p:spPr/>
        <p:txBody>
          <a:bodyPr/>
          <a:lstStyle/>
          <a:p>
            <a:fld id="{89BCD8B7-704C-46BF-BB19-4FA5BB3A29B9}" type="slidenum">
              <a:rPr lang="en-US" smtClean="0"/>
              <a:t>12</a:t>
            </a:fld>
            <a:endParaRPr lang="en-US"/>
          </a:p>
        </p:txBody>
      </p:sp>
      <p:sp>
        <p:nvSpPr>
          <p:cNvPr id="5" name="Title 4">
            <a:extLst>
              <a:ext uri="{FF2B5EF4-FFF2-40B4-BE49-F238E27FC236}">
                <a16:creationId xmlns:a16="http://schemas.microsoft.com/office/drawing/2014/main" id="{C3B3DFE4-6453-5253-4333-54F8587DF927}"/>
              </a:ext>
            </a:extLst>
          </p:cNvPr>
          <p:cNvSpPr>
            <a:spLocks noGrp="1"/>
          </p:cNvSpPr>
          <p:nvPr>
            <p:ph type="title"/>
          </p:nvPr>
        </p:nvSpPr>
        <p:spPr>
          <a:xfrm>
            <a:off x="442912" y="450631"/>
            <a:ext cx="9615488" cy="436338"/>
          </a:xfrm>
        </p:spPr>
        <p:txBody>
          <a:bodyPr/>
          <a:lstStyle/>
          <a:p>
            <a:r>
              <a:rPr lang="en-US" dirty="0"/>
              <a:t>Doing Business in India</a:t>
            </a:r>
            <a:endParaRPr lang="en-GB" dirty="0"/>
          </a:p>
        </p:txBody>
      </p:sp>
      <p:sp>
        <p:nvSpPr>
          <p:cNvPr id="8" name="Text Placeholder 4">
            <a:extLst>
              <a:ext uri="{FF2B5EF4-FFF2-40B4-BE49-F238E27FC236}">
                <a16:creationId xmlns:a16="http://schemas.microsoft.com/office/drawing/2014/main" id="{EB4ACC8B-D55C-4D01-A2E4-CA08F6359073}"/>
              </a:ext>
            </a:extLst>
          </p:cNvPr>
          <p:cNvSpPr txBox="1">
            <a:spLocks/>
          </p:cNvSpPr>
          <p:nvPr/>
        </p:nvSpPr>
        <p:spPr>
          <a:xfrm>
            <a:off x="442913" y="1314609"/>
            <a:ext cx="11306173" cy="331311"/>
          </a:xfrm>
          <a:prstGeom prst="rect">
            <a:avLst/>
          </a:prstGeom>
          <a:solidFill>
            <a:schemeClr val="accent1"/>
          </a:solidFill>
        </p:spPr>
        <p:txBody>
          <a:bodyPr/>
          <a:lstStyle>
            <a:lvl1pPr marL="0" indent="0" algn="just" defTabSz="914400" rtl="0" eaLnBrk="1" latinLnBrk="0" hangingPunct="1">
              <a:lnSpc>
                <a:spcPct val="100000"/>
              </a:lnSpc>
              <a:spcBef>
                <a:spcPts val="1200"/>
              </a:spcBef>
              <a:buFont typeface="Arial" panose="020B0604020202020204" pitchFamily="34" charset="0"/>
              <a:buNone/>
              <a:defRPr lang="en-US" sz="1800" b="1" kern="1200" dirty="0">
                <a:solidFill>
                  <a:schemeClr val="accent1"/>
                </a:solidFill>
                <a:latin typeface="+mn-lt"/>
                <a:ea typeface="Open Sans Semibold" panose="020B0706030804020204" pitchFamily="34" charset="0"/>
                <a:cs typeface="Open Sans Semibold" panose="020B0706030804020204" pitchFamily="34" charset="0"/>
              </a:defRPr>
            </a:lvl1pPr>
            <a:lvl2pPr marL="180975" indent="-180975" algn="just" defTabSz="914400" rtl="0" eaLnBrk="1" latinLnBrk="0" hangingPunct="1">
              <a:lnSpc>
                <a:spcPct val="100000"/>
              </a:lnSpc>
              <a:spcBef>
                <a:spcPts val="600"/>
              </a:spcBef>
              <a:buClr>
                <a:schemeClr val="accent1"/>
              </a:buClr>
              <a:buFont typeface="Wingdings" panose="05000000000000000000" pitchFamily="2" charset="2"/>
              <a:buChar char="§"/>
              <a:defRPr lang="en-US" sz="1600" kern="1200" dirty="0">
                <a:solidFill>
                  <a:schemeClr val="accent1"/>
                </a:solidFill>
                <a:latin typeface="+mn-lt"/>
                <a:ea typeface="+mn-ea"/>
                <a:cs typeface="+mn-cs"/>
              </a:defRPr>
            </a:lvl2pPr>
            <a:lvl3pPr marL="447675" indent="-177800" algn="just" defTabSz="914400" rtl="0" eaLnBrk="1" latinLnBrk="0" hangingPunct="1">
              <a:lnSpc>
                <a:spcPct val="100000"/>
              </a:lnSpc>
              <a:spcBef>
                <a:spcPts val="300"/>
              </a:spcBef>
              <a:buClr>
                <a:schemeClr val="accent1"/>
              </a:buClr>
              <a:buFont typeface="Whitney Book" pitchFamily="50" charset="0"/>
              <a:buChar char="–"/>
              <a:defRPr lang="en-US" sz="1600" kern="1200" dirty="0">
                <a:solidFill>
                  <a:schemeClr val="accent1"/>
                </a:solidFill>
                <a:latin typeface="+mn-lt"/>
                <a:ea typeface="+mn-ea"/>
                <a:cs typeface="+mn-cs"/>
              </a:defRPr>
            </a:lvl3pPr>
            <a:lvl4pPr marL="625475" indent="-176213" algn="just" defTabSz="914400" rtl="0" eaLnBrk="1" latinLnBrk="0" hangingPunct="1">
              <a:lnSpc>
                <a:spcPct val="100000"/>
              </a:lnSpc>
              <a:spcBef>
                <a:spcPts val="0"/>
              </a:spcBef>
              <a:buClr>
                <a:schemeClr val="accent1"/>
              </a:buClr>
              <a:buFont typeface="Arial" panose="020B0604020202020204" pitchFamily="34" charset="0"/>
              <a:buChar char="•"/>
              <a:defRPr lang="en-US" sz="1600" kern="1200" dirty="0">
                <a:solidFill>
                  <a:schemeClr val="accent1"/>
                </a:solidFill>
                <a:latin typeface="+mn-lt"/>
                <a:ea typeface="+mn-ea"/>
                <a:cs typeface="+mn-cs"/>
              </a:defRPr>
            </a:lvl4pPr>
            <a:lvl5pPr marL="808038" indent="-182563" algn="just" defTabSz="914400" rtl="0" eaLnBrk="1" latinLnBrk="0" hangingPunct="1">
              <a:lnSpc>
                <a:spcPct val="100000"/>
              </a:lnSpc>
              <a:spcBef>
                <a:spcPts val="0"/>
              </a:spcBef>
              <a:buClr>
                <a:schemeClr val="accent1"/>
              </a:buClr>
              <a:buFont typeface="Whitney Book" pitchFamily="50" charset="0"/>
              <a:buChar char="-"/>
              <a:defRPr lang="en-US" sz="1400" kern="1200" dirty="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rPr>
              <a:t>India Semiconductor Mission</a:t>
            </a:r>
          </a:p>
          <a:p>
            <a:endParaRPr lang="en-IN" dirty="0">
              <a:solidFill>
                <a:schemeClr val="bg1"/>
              </a:solidFill>
            </a:endParaRPr>
          </a:p>
        </p:txBody>
      </p:sp>
    </p:spTree>
    <p:extLst>
      <p:ext uri="{BB962C8B-B14F-4D97-AF65-F5344CB8AC3E}">
        <p14:creationId xmlns:p14="http://schemas.microsoft.com/office/powerpoint/2010/main" val="2598138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D14F1-AAB6-A7D0-E5E6-A55E17D4058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605EE1-9FCA-A961-32D5-5BFA7E97AADE}"/>
              </a:ext>
            </a:extLst>
          </p:cNvPr>
          <p:cNvSpPr>
            <a:spLocks noGrp="1"/>
          </p:cNvSpPr>
          <p:nvPr>
            <p:ph idx="1"/>
          </p:nvPr>
        </p:nvSpPr>
        <p:spPr>
          <a:xfrm>
            <a:off x="3849624" y="1855385"/>
            <a:ext cx="7899462" cy="4551983"/>
          </a:xfrm>
        </p:spPr>
        <p:txBody>
          <a:bodyPr>
            <a:normAutofit/>
          </a:bodyPr>
          <a:lstStyle/>
          <a:p>
            <a:pPr marL="285750" indent="-285750">
              <a:buFont typeface="Arial" panose="020B0604020202020204" pitchFamily="34" charset="0"/>
              <a:buChar char="•"/>
            </a:pPr>
            <a:r>
              <a:rPr lang="en-US" sz="1400" dirty="0">
                <a:solidFill>
                  <a:srgbClr val="00A4C3"/>
                </a:solidFill>
              </a:rPr>
              <a:t>Design Linked Incentive (DLI) Scheme</a:t>
            </a:r>
            <a:r>
              <a:rPr lang="en-US" sz="1400" b="0" dirty="0"/>
              <a:t>  </a:t>
            </a:r>
          </a:p>
          <a:p>
            <a:pPr marL="823913" lvl="3" indent="-285750"/>
            <a:endParaRPr lang="en-US" sz="1200" b="1" dirty="0"/>
          </a:p>
          <a:p>
            <a:pPr marL="823913" lvl="3" indent="-285750"/>
            <a:r>
              <a:rPr lang="en-US" sz="1400" b="1" dirty="0"/>
              <a:t>Eligibility</a:t>
            </a:r>
            <a:r>
              <a:rPr lang="en-US" sz="1400" b="0" dirty="0"/>
              <a:t>: Ordinarily, only recognized startups and MSMEs can apply. However, companies that are Indian owned and controlled (as understood under FDI norms) can apply for the Deployment Linked Incentive.</a:t>
            </a:r>
            <a:endParaRPr lang="en-US" sz="1400" dirty="0"/>
          </a:p>
          <a:p>
            <a:pPr lvl="3" indent="0">
              <a:buNone/>
            </a:pPr>
            <a:endParaRPr lang="en-US" sz="1400" dirty="0"/>
          </a:p>
          <a:p>
            <a:pPr marL="823913" lvl="3" indent="-285750"/>
            <a:r>
              <a:rPr lang="en-US" sz="1400" b="1" dirty="0"/>
              <a:t>Cap on FDI</a:t>
            </a:r>
            <a:r>
              <a:rPr lang="en-US" sz="1400" dirty="0"/>
              <a:t>: Beneficiaries must ensure that, for a period of 3 years after claiming benefits under the scheme, they remain companies that are Indian owned and controlled.</a:t>
            </a:r>
            <a:endParaRPr lang="en-US" sz="1400" b="0" dirty="0"/>
          </a:p>
          <a:p>
            <a:pPr lvl="3" indent="0">
              <a:buNone/>
            </a:pPr>
            <a:endParaRPr lang="en-US" sz="1400" dirty="0"/>
          </a:p>
          <a:p>
            <a:pPr marL="823913" lvl="3" indent="-285750"/>
            <a:r>
              <a:rPr lang="en-US" sz="1400" b="1" dirty="0"/>
              <a:t>Production Design Linked Incentive</a:t>
            </a:r>
            <a:r>
              <a:rPr lang="en-US" sz="1400" dirty="0"/>
              <a:t>: Reimbursement of upto 50% of the eligible expenditure (with a ceiling of INR 15 crore) for approved applicants who are engaged in semiconductor design for Integrated Circuits (ICs), Chipsets, System on Chips (SoCs), Systems &amp; IP Cores and semiconductor linked design. </a:t>
            </a:r>
          </a:p>
          <a:p>
            <a:pPr lvl="3" indent="0">
              <a:buNone/>
            </a:pPr>
            <a:endParaRPr lang="en-US" sz="1400" dirty="0"/>
          </a:p>
          <a:p>
            <a:pPr marL="823913" lvl="3" indent="-285750"/>
            <a:r>
              <a:rPr lang="en-US" sz="1400" b="1" dirty="0"/>
              <a:t>Deployment Linked Incentive</a:t>
            </a:r>
            <a:r>
              <a:rPr lang="en-US" sz="1400" dirty="0"/>
              <a:t>:  Incentive of 4-6% of net sales turnover over 5 years (with a ceiling of INR 30 crore) for deployment of such technologies in electronic products.</a:t>
            </a:r>
            <a:endParaRPr lang="en-US" sz="1200" dirty="0"/>
          </a:p>
          <a:p>
            <a:pPr lvl="3" indent="0">
              <a:buNone/>
            </a:pPr>
            <a:endParaRPr lang="en-US" sz="1400" b="0" dirty="0"/>
          </a:p>
          <a:p>
            <a:pPr marL="823913" lvl="3" indent="-285750"/>
            <a:r>
              <a:rPr lang="en-US" sz="1400" b="1" dirty="0"/>
              <a:t>Application Procedure</a:t>
            </a:r>
            <a:r>
              <a:rPr lang="en-US" sz="1400" b="0" dirty="0"/>
              <a:t>: Applicants desirous of availing benefits </a:t>
            </a:r>
            <a:r>
              <a:rPr lang="en-US" sz="1400" dirty="0"/>
              <a:t>may</a:t>
            </a:r>
            <a:r>
              <a:rPr lang="en-US" sz="1400" b="0" dirty="0"/>
              <a:t> apply on a rolling basis prior to the closure of the application window on 31 March 2025. Applications will be processed on a discretionary basis by the Center for Development of Advanced Computing (C-DAC).</a:t>
            </a:r>
          </a:p>
        </p:txBody>
      </p:sp>
      <p:sp>
        <p:nvSpPr>
          <p:cNvPr id="4" name="Slide Number Placeholder 3">
            <a:extLst>
              <a:ext uri="{FF2B5EF4-FFF2-40B4-BE49-F238E27FC236}">
                <a16:creationId xmlns:a16="http://schemas.microsoft.com/office/drawing/2014/main" id="{AFDE4F57-5A7D-8D3B-17A1-4E018AF26EA9}"/>
              </a:ext>
            </a:extLst>
          </p:cNvPr>
          <p:cNvSpPr>
            <a:spLocks noGrp="1"/>
          </p:cNvSpPr>
          <p:nvPr>
            <p:ph type="sldNum" sz="quarter" idx="12"/>
          </p:nvPr>
        </p:nvSpPr>
        <p:spPr/>
        <p:txBody>
          <a:bodyPr/>
          <a:lstStyle/>
          <a:p>
            <a:fld id="{89BCD8B7-704C-46BF-BB19-4FA5BB3A29B9}" type="slidenum">
              <a:rPr lang="en-US" smtClean="0"/>
              <a:t>13</a:t>
            </a:fld>
            <a:endParaRPr lang="en-US"/>
          </a:p>
        </p:txBody>
      </p:sp>
      <p:sp>
        <p:nvSpPr>
          <p:cNvPr id="5" name="Title 4">
            <a:extLst>
              <a:ext uri="{FF2B5EF4-FFF2-40B4-BE49-F238E27FC236}">
                <a16:creationId xmlns:a16="http://schemas.microsoft.com/office/drawing/2014/main" id="{7F9BB583-E438-C9EC-AE73-95298CB252AD}"/>
              </a:ext>
            </a:extLst>
          </p:cNvPr>
          <p:cNvSpPr>
            <a:spLocks noGrp="1"/>
          </p:cNvSpPr>
          <p:nvPr>
            <p:ph type="title"/>
          </p:nvPr>
        </p:nvSpPr>
        <p:spPr>
          <a:xfrm>
            <a:off x="442912" y="450631"/>
            <a:ext cx="9615488" cy="436338"/>
          </a:xfrm>
        </p:spPr>
        <p:txBody>
          <a:bodyPr/>
          <a:lstStyle/>
          <a:p>
            <a:r>
              <a:rPr lang="en-US" dirty="0"/>
              <a:t>Doing Business in India</a:t>
            </a:r>
            <a:endParaRPr lang="en-GB" dirty="0"/>
          </a:p>
        </p:txBody>
      </p:sp>
      <p:sp>
        <p:nvSpPr>
          <p:cNvPr id="8" name="Text Placeholder 4">
            <a:extLst>
              <a:ext uri="{FF2B5EF4-FFF2-40B4-BE49-F238E27FC236}">
                <a16:creationId xmlns:a16="http://schemas.microsoft.com/office/drawing/2014/main" id="{82FE8CA9-CBBD-3E3C-F9D6-BC4322BFE665}"/>
              </a:ext>
            </a:extLst>
          </p:cNvPr>
          <p:cNvSpPr txBox="1">
            <a:spLocks/>
          </p:cNvSpPr>
          <p:nvPr/>
        </p:nvSpPr>
        <p:spPr>
          <a:xfrm>
            <a:off x="442913" y="1314609"/>
            <a:ext cx="11306173" cy="331311"/>
          </a:xfrm>
          <a:prstGeom prst="rect">
            <a:avLst/>
          </a:prstGeom>
          <a:solidFill>
            <a:schemeClr val="accent1"/>
          </a:solidFill>
        </p:spPr>
        <p:txBody>
          <a:bodyPr/>
          <a:lstStyle>
            <a:lvl1pPr marL="0" indent="0" algn="just" defTabSz="914400" rtl="0" eaLnBrk="1" latinLnBrk="0" hangingPunct="1">
              <a:lnSpc>
                <a:spcPct val="100000"/>
              </a:lnSpc>
              <a:spcBef>
                <a:spcPts val="1200"/>
              </a:spcBef>
              <a:buFont typeface="Arial" panose="020B0604020202020204" pitchFamily="34" charset="0"/>
              <a:buNone/>
              <a:defRPr lang="en-US" sz="1800" b="1" kern="1200" dirty="0">
                <a:solidFill>
                  <a:schemeClr val="accent1"/>
                </a:solidFill>
                <a:latin typeface="+mn-lt"/>
                <a:ea typeface="Open Sans Semibold" panose="020B0706030804020204" pitchFamily="34" charset="0"/>
                <a:cs typeface="Open Sans Semibold" panose="020B0706030804020204" pitchFamily="34" charset="0"/>
              </a:defRPr>
            </a:lvl1pPr>
            <a:lvl2pPr marL="180975" indent="-180975" algn="just" defTabSz="914400" rtl="0" eaLnBrk="1" latinLnBrk="0" hangingPunct="1">
              <a:lnSpc>
                <a:spcPct val="100000"/>
              </a:lnSpc>
              <a:spcBef>
                <a:spcPts val="600"/>
              </a:spcBef>
              <a:buClr>
                <a:schemeClr val="accent1"/>
              </a:buClr>
              <a:buFont typeface="Wingdings" panose="05000000000000000000" pitchFamily="2" charset="2"/>
              <a:buChar char="§"/>
              <a:defRPr lang="en-US" sz="1600" kern="1200" dirty="0">
                <a:solidFill>
                  <a:schemeClr val="accent1"/>
                </a:solidFill>
                <a:latin typeface="+mn-lt"/>
                <a:ea typeface="+mn-ea"/>
                <a:cs typeface="+mn-cs"/>
              </a:defRPr>
            </a:lvl2pPr>
            <a:lvl3pPr marL="447675" indent="-177800" algn="just" defTabSz="914400" rtl="0" eaLnBrk="1" latinLnBrk="0" hangingPunct="1">
              <a:lnSpc>
                <a:spcPct val="100000"/>
              </a:lnSpc>
              <a:spcBef>
                <a:spcPts val="300"/>
              </a:spcBef>
              <a:buClr>
                <a:schemeClr val="accent1"/>
              </a:buClr>
              <a:buFont typeface="Whitney Book" pitchFamily="50" charset="0"/>
              <a:buChar char="–"/>
              <a:defRPr lang="en-US" sz="1600" kern="1200" dirty="0">
                <a:solidFill>
                  <a:schemeClr val="accent1"/>
                </a:solidFill>
                <a:latin typeface="+mn-lt"/>
                <a:ea typeface="+mn-ea"/>
                <a:cs typeface="+mn-cs"/>
              </a:defRPr>
            </a:lvl3pPr>
            <a:lvl4pPr marL="625475" indent="-176213" algn="just" defTabSz="914400" rtl="0" eaLnBrk="1" latinLnBrk="0" hangingPunct="1">
              <a:lnSpc>
                <a:spcPct val="100000"/>
              </a:lnSpc>
              <a:spcBef>
                <a:spcPts val="0"/>
              </a:spcBef>
              <a:buClr>
                <a:schemeClr val="accent1"/>
              </a:buClr>
              <a:buFont typeface="Arial" panose="020B0604020202020204" pitchFamily="34" charset="0"/>
              <a:buChar char="•"/>
              <a:defRPr lang="en-US" sz="1600" kern="1200" dirty="0">
                <a:solidFill>
                  <a:schemeClr val="accent1"/>
                </a:solidFill>
                <a:latin typeface="+mn-lt"/>
                <a:ea typeface="+mn-ea"/>
                <a:cs typeface="+mn-cs"/>
              </a:defRPr>
            </a:lvl4pPr>
            <a:lvl5pPr marL="808038" indent="-182563" algn="just" defTabSz="914400" rtl="0" eaLnBrk="1" latinLnBrk="0" hangingPunct="1">
              <a:lnSpc>
                <a:spcPct val="100000"/>
              </a:lnSpc>
              <a:spcBef>
                <a:spcPts val="0"/>
              </a:spcBef>
              <a:buClr>
                <a:schemeClr val="accent1"/>
              </a:buClr>
              <a:buFont typeface="Whitney Book" pitchFamily="50" charset="0"/>
              <a:buChar char="-"/>
              <a:defRPr lang="en-US" sz="1400" kern="1200" dirty="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rPr>
              <a:t>India Semiconductor Mission</a:t>
            </a:r>
          </a:p>
          <a:p>
            <a:endParaRPr lang="en-IN" dirty="0">
              <a:solidFill>
                <a:schemeClr val="bg1"/>
              </a:solidFill>
            </a:endParaRPr>
          </a:p>
        </p:txBody>
      </p:sp>
    </p:spTree>
    <p:extLst>
      <p:ext uri="{BB962C8B-B14F-4D97-AF65-F5344CB8AC3E}">
        <p14:creationId xmlns:p14="http://schemas.microsoft.com/office/powerpoint/2010/main" val="2424185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03BFF-A5C3-064B-59F3-8BA75518876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0FA0C9-2DEE-4C20-C104-FF66354E1583}"/>
              </a:ext>
            </a:extLst>
          </p:cNvPr>
          <p:cNvSpPr>
            <a:spLocks noGrp="1"/>
          </p:cNvSpPr>
          <p:nvPr>
            <p:ph idx="1"/>
          </p:nvPr>
        </p:nvSpPr>
        <p:spPr>
          <a:xfrm>
            <a:off x="3849624" y="1855385"/>
            <a:ext cx="7899462" cy="4551983"/>
          </a:xfrm>
        </p:spPr>
        <p:txBody>
          <a:bodyPr>
            <a:noAutofit/>
          </a:bodyPr>
          <a:lstStyle/>
          <a:p>
            <a:pPr marL="285750" indent="-285750">
              <a:buFont typeface="Arial" panose="020B0604020202020204" pitchFamily="34" charset="0"/>
              <a:buChar char="•"/>
            </a:pPr>
            <a:r>
              <a:rPr lang="en-US" sz="1300" dirty="0">
                <a:solidFill>
                  <a:srgbClr val="00A4C3"/>
                </a:solidFill>
              </a:rPr>
              <a:t>Introduction</a:t>
            </a:r>
            <a:r>
              <a:rPr lang="en-US" sz="1300" b="0" dirty="0"/>
              <a:t>: Production Linked Incentive (PLI) Schemes incentivize the manufacture of certain products by providing financial benefits whose quantum is linked to the amount of production. The objective is to attract investments in strategic sectors and cutting-edge technologies.</a:t>
            </a:r>
            <a:endParaRPr lang="en-US" sz="1300" dirty="0"/>
          </a:p>
          <a:p>
            <a:pPr marL="285750" indent="-285750">
              <a:buFont typeface="Arial" panose="020B0604020202020204" pitchFamily="34" charset="0"/>
              <a:buChar char="•"/>
            </a:pPr>
            <a:r>
              <a:rPr lang="en-US" sz="1300" dirty="0">
                <a:solidFill>
                  <a:srgbClr val="00A4C3"/>
                </a:solidFill>
              </a:rPr>
              <a:t>Sectors</a:t>
            </a:r>
            <a:r>
              <a:rPr lang="en-US" sz="1300" b="0" dirty="0"/>
              <a:t>: The Government of India has notified as many as 14 PLI Schemes, for sectors such as: (i) mobile phones; (ii) medical devices; (iii) automobile and auto components; (iv) pharma; (v) telecom and network products; and (vi) air conditioners (ACs) and LEDs. </a:t>
            </a:r>
          </a:p>
          <a:p>
            <a:pPr marL="285750" indent="-285750">
              <a:buFont typeface="Arial" panose="020B0604020202020204" pitchFamily="34" charset="0"/>
              <a:buChar char="•"/>
            </a:pPr>
            <a:r>
              <a:rPr lang="en-US" sz="1300" dirty="0">
                <a:solidFill>
                  <a:srgbClr val="00A4C3"/>
                </a:solidFill>
              </a:rPr>
              <a:t>Approval Procedure</a:t>
            </a:r>
            <a:r>
              <a:rPr lang="en-US" sz="1300" b="0" dirty="0">
                <a:solidFill>
                  <a:srgbClr val="00A4C3"/>
                </a:solidFill>
              </a:rPr>
              <a:t>: </a:t>
            </a:r>
            <a:r>
              <a:rPr lang="en-US" sz="1300" b="0" dirty="0"/>
              <a:t>Applications for claiming incentives under PLI Schemes are typically invited in cycles, with a notification inviting applications followed by a window for making applications within a specified period of time. Applications are processed by the nodal ministry on a discretionary basis, and incentives are thereafter disbursed on a yearly basis.</a:t>
            </a:r>
            <a:endParaRPr lang="en-US" sz="1300" dirty="0">
              <a:solidFill>
                <a:srgbClr val="00A4C3"/>
              </a:solidFill>
            </a:endParaRPr>
          </a:p>
          <a:p>
            <a:pPr marL="285750" indent="-285750">
              <a:buFont typeface="Arial" panose="020B0604020202020204" pitchFamily="34" charset="0"/>
              <a:buChar char="•"/>
            </a:pPr>
            <a:r>
              <a:rPr lang="en-US" sz="1300" dirty="0">
                <a:solidFill>
                  <a:srgbClr val="00A4C3"/>
                </a:solidFill>
              </a:rPr>
              <a:t>Financial Incentives: </a:t>
            </a:r>
            <a:r>
              <a:rPr lang="en-US" sz="1300" b="0" dirty="0"/>
              <a:t>While the precise terms of PLI Schemes varies, the terms of the schemes are broadly as follows:</a:t>
            </a:r>
          </a:p>
          <a:p>
            <a:pPr marL="823913" lvl="3" indent="-285750"/>
            <a:endParaRPr lang="en-US" sz="1300" b="1" dirty="0"/>
          </a:p>
          <a:p>
            <a:pPr marL="823913" lvl="3" indent="-285750"/>
            <a:r>
              <a:rPr lang="en-US" sz="1300" b="1" dirty="0"/>
              <a:t>Target Segments</a:t>
            </a:r>
            <a:r>
              <a:rPr lang="en-US" sz="1300" dirty="0"/>
              <a:t>: Each PLI Scheme is designed to target a particular segment of products. The list of products eligible for benefits under the scheme is defined accordingly. </a:t>
            </a:r>
          </a:p>
          <a:p>
            <a:pPr lvl="3" indent="0">
              <a:buNone/>
            </a:pPr>
            <a:endParaRPr lang="en-US" sz="1300" dirty="0"/>
          </a:p>
          <a:p>
            <a:pPr marL="823913" lvl="3" indent="-285750"/>
            <a:r>
              <a:rPr lang="en-US" sz="1300" b="1" dirty="0"/>
              <a:t>Quantum of Incentive</a:t>
            </a:r>
            <a:r>
              <a:rPr lang="en-US" sz="1300" dirty="0"/>
              <a:t>: The quantum of the incentive is usually linked to incremental sales turnover (from the relevant products) relative to the turnover in the notified base year. Around 4-6% of the incremental turnover in every financial year is disbursed as a financial incentive to approved applicants for the tenure of the scheme.</a:t>
            </a:r>
          </a:p>
        </p:txBody>
      </p:sp>
      <p:sp>
        <p:nvSpPr>
          <p:cNvPr id="4" name="Slide Number Placeholder 3">
            <a:extLst>
              <a:ext uri="{FF2B5EF4-FFF2-40B4-BE49-F238E27FC236}">
                <a16:creationId xmlns:a16="http://schemas.microsoft.com/office/drawing/2014/main" id="{D3228FF1-2492-8D30-2BE0-65645A51B349}"/>
              </a:ext>
            </a:extLst>
          </p:cNvPr>
          <p:cNvSpPr>
            <a:spLocks noGrp="1"/>
          </p:cNvSpPr>
          <p:nvPr>
            <p:ph type="sldNum" sz="quarter" idx="12"/>
          </p:nvPr>
        </p:nvSpPr>
        <p:spPr/>
        <p:txBody>
          <a:bodyPr/>
          <a:lstStyle/>
          <a:p>
            <a:fld id="{89BCD8B7-704C-46BF-BB19-4FA5BB3A29B9}" type="slidenum">
              <a:rPr lang="en-US" smtClean="0"/>
              <a:t>14</a:t>
            </a:fld>
            <a:endParaRPr lang="en-US"/>
          </a:p>
        </p:txBody>
      </p:sp>
      <p:sp>
        <p:nvSpPr>
          <p:cNvPr id="5" name="Title 4">
            <a:extLst>
              <a:ext uri="{FF2B5EF4-FFF2-40B4-BE49-F238E27FC236}">
                <a16:creationId xmlns:a16="http://schemas.microsoft.com/office/drawing/2014/main" id="{3D5C840C-9E4B-00C8-6990-4E4C92BAC09D}"/>
              </a:ext>
            </a:extLst>
          </p:cNvPr>
          <p:cNvSpPr>
            <a:spLocks noGrp="1"/>
          </p:cNvSpPr>
          <p:nvPr>
            <p:ph type="title"/>
          </p:nvPr>
        </p:nvSpPr>
        <p:spPr>
          <a:xfrm>
            <a:off x="442912" y="450631"/>
            <a:ext cx="9615488" cy="436338"/>
          </a:xfrm>
        </p:spPr>
        <p:txBody>
          <a:bodyPr/>
          <a:lstStyle/>
          <a:p>
            <a:r>
              <a:rPr lang="en-US" dirty="0"/>
              <a:t>Doing Business in India</a:t>
            </a:r>
            <a:endParaRPr lang="en-GB" dirty="0"/>
          </a:p>
        </p:txBody>
      </p:sp>
      <p:sp>
        <p:nvSpPr>
          <p:cNvPr id="8" name="Text Placeholder 4">
            <a:extLst>
              <a:ext uri="{FF2B5EF4-FFF2-40B4-BE49-F238E27FC236}">
                <a16:creationId xmlns:a16="http://schemas.microsoft.com/office/drawing/2014/main" id="{4777CF8F-E7D0-76D1-7404-039C442A0A40}"/>
              </a:ext>
            </a:extLst>
          </p:cNvPr>
          <p:cNvSpPr txBox="1">
            <a:spLocks/>
          </p:cNvSpPr>
          <p:nvPr/>
        </p:nvSpPr>
        <p:spPr>
          <a:xfrm>
            <a:off x="442913" y="1314609"/>
            <a:ext cx="11306173" cy="331311"/>
          </a:xfrm>
          <a:prstGeom prst="rect">
            <a:avLst/>
          </a:prstGeom>
          <a:solidFill>
            <a:schemeClr val="accent1"/>
          </a:solidFill>
        </p:spPr>
        <p:txBody>
          <a:bodyPr/>
          <a:lstStyle>
            <a:lvl1pPr marL="0" indent="0" algn="just" defTabSz="914400" rtl="0" eaLnBrk="1" latinLnBrk="0" hangingPunct="1">
              <a:lnSpc>
                <a:spcPct val="100000"/>
              </a:lnSpc>
              <a:spcBef>
                <a:spcPts val="1200"/>
              </a:spcBef>
              <a:buFont typeface="Arial" panose="020B0604020202020204" pitchFamily="34" charset="0"/>
              <a:buNone/>
              <a:defRPr lang="en-US" sz="1800" b="1" kern="1200" dirty="0">
                <a:solidFill>
                  <a:schemeClr val="accent1"/>
                </a:solidFill>
                <a:latin typeface="+mn-lt"/>
                <a:ea typeface="Open Sans Semibold" panose="020B0706030804020204" pitchFamily="34" charset="0"/>
                <a:cs typeface="Open Sans Semibold" panose="020B0706030804020204" pitchFamily="34" charset="0"/>
              </a:defRPr>
            </a:lvl1pPr>
            <a:lvl2pPr marL="180975" indent="-180975" algn="just" defTabSz="914400" rtl="0" eaLnBrk="1" latinLnBrk="0" hangingPunct="1">
              <a:lnSpc>
                <a:spcPct val="100000"/>
              </a:lnSpc>
              <a:spcBef>
                <a:spcPts val="600"/>
              </a:spcBef>
              <a:buClr>
                <a:schemeClr val="accent1"/>
              </a:buClr>
              <a:buFont typeface="Wingdings" panose="05000000000000000000" pitchFamily="2" charset="2"/>
              <a:buChar char="§"/>
              <a:defRPr lang="en-US" sz="1600" kern="1200" dirty="0">
                <a:solidFill>
                  <a:schemeClr val="accent1"/>
                </a:solidFill>
                <a:latin typeface="+mn-lt"/>
                <a:ea typeface="+mn-ea"/>
                <a:cs typeface="+mn-cs"/>
              </a:defRPr>
            </a:lvl2pPr>
            <a:lvl3pPr marL="447675" indent="-177800" algn="just" defTabSz="914400" rtl="0" eaLnBrk="1" latinLnBrk="0" hangingPunct="1">
              <a:lnSpc>
                <a:spcPct val="100000"/>
              </a:lnSpc>
              <a:spcBef>
                <a:spcPts val="300"/>
              </a:spcBef>
              <a:buClr>
                <a:schemeClr val="accent1"/>
              </a:buClr>
              <a:buFont typeface="Whitney Book" pitchFamily="50" charset="0"/>
              <a:buChar char="–"/>
              <a:defRPr lang="en-US" sz="1600" kern="1200" dirty="0">
                <a:solidFill>
                  <a:schemeClr val="accent1"/>
                </a:solidFill>
                <a:latin typeface="+mn-lt"/>
                <a:ea typeface="+mn-ea"/>
                <a:cs typeface="+mn-cs"/>
              </a:defRPr>
            </a:lvl3pPr>
            <a:lvl4pPr marL="625475" indent="-176213" algn="just" defTabSz="914400" rtl="0" eaLnBrk="1" latinLnBrk="0" hangingPunct="1">
              <a:lnSpc>
                <a:spcPct val="100000"/>
              </a:lnSpc>
              <a:spcBef>
                <a:spcPts val="0"/>
              </a:spcBef>
              <a:buClr>
                <a:schemeClr val="accent1"/>
              </a:buClr>
              <a:buFont typeface="Arial" panose="020B0604020202020204" pitchFamily="34" charset="0"/>
              <a:buChar char="•"/>
              <a:defRPr lang="en-US" sz="1600" kern="1200" dirty="0">
                <a:solidFill>
                  <a:schemeClr val="accent1"/>
                </a:solidFill>
                <a:latin typeface="+mn-lt"/>
                <a:ea typeface="+mn-ea"/>
                <a:cs typeface="+mn-cs"/>
              </a:defRPr>
            </a:lvl4pPr>
            <a:lvl5pPr marL="808038" indent="-182563" algn="just" defTabSz="914400" rtl="0" eaLnBrk="1" latinLnBrk="0" hangingPunct="1">
              <a:lnSpc>
                <a:spcPct val="100000"/>
              </a:lnSpc>
              <a:spcBef>
                <a:spcPts val="0"/>
              </a:spcBef>
              <a:buClr>
                <a:schemeClr val="accent1"/>
              </a:buClr>
              <a:buFont typeface="Whitney Book" pitchFamily="50" charset="0"/>
              <a:buChar char="-"/>
              <a:defRPr lang="en-US" sz="1400" kern="1200" dirty="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rPr>
              <a:t>Production Linked Incentives (PLI) Schemes</a:t>
            </a:r>
          </a:p>
          <a:p>
            <a:endParaRPr lang="en-IN" sz="1300" dirty="0">
              <a:solidFill>
                <a:srgbClr val="00A4C3"/>
              </a:solidFill>
            </a:endParaRPr>
          </a:p>
        </p:txBody>
      </p:sp>
      <p:pic>
        <p:nvPicPr>
          <p:cNvPr id="7" name="Graphic 6" descr="Inventory outline">
            <a:extLst>
              <a:ext uri="{FF2B5EF4-FFF2-40B4-BE49-F238E27FC236}">
                <a16:creationId xmlns:a16="http://schemas.microsoft.com/office/drawing/2014/main" id="{890FA0C0-12F6-66F6-B5F8-696750384E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37800" y="2880360"/>
            <a:ext cx="1530096" cy="1530096"/>
          </a:xfrm>
          <a:prstGeom prst="rect">
            <a:avLst/>
          </a:prstGeom>
        </p:spPr>
      </p:pic>
    </p:spTree>
    <p:extLst>
      <p:ext uri="{BB962C8B-B14F-4D97-AF65-F5344CB8AC3E}">
        <p14:creationId xmlns:p14="http://schemas.microsoft.com/office/powerpoint/2010/main" val="406845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B2BDC-DFBD-2486-A300-9055ED19F79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163269-62DE-9F7C-8A85-1C4FF4F16234}"/>
              </a:ext>
            </a:extLst>
          </p:cNvPr>
          <p:cNvSpPr>
            <a:spLocks noGrp="1"/>
          </p:cNvSpPr>
          <p:nvPr>
            <p:ph idx="1"/>
          </p:nvPr>
        </p:nvSpPr>
        <p:spPr>
          <a:xfrm>
            <a:off x="3849624" y="1855385"/>
            <a:ext cx="7899462" cy="4551983"/>
          </a:xfrm>
        </p:spPr>
        <p:txBody>
          <a:bodyPr>
            <a:noAutofit/>
          </a:bodyPr>
          <a:lstStyle/>
          <a:p>
            <a:pPr marL="823913" lvl="3" indent="-285750"/>
            <a:r>
              <a:rPr lang="en-US" sz="1300" b="1" dirty="0"/>
              <a:t>Tenure</a:t>
            </a:r>
            <a:r>
              <a:rPr lang="en-US" sz="1300" dirty="0"/>
              <a:t>: Incentives are usually disbursed for a period of 5 financial years, beginning from a notified base year. </a:t>
            </a:r>
          </a:p>
          <a:p>
            <a:pPr lvl="3" indent="0">
              <a:buNone/>
            </a:pPr>
            <a:endParaRPr lang="en-US" sz="1300" b="1" dirty="0"/>
          </a:p>
          <a:p>
            <a:pPr marL="823913" lvl="3" indent="-285750"/>
            <a:r>
              <a:rPr lang="en-US" sz="1300" b="1" dirty="0"/>
              <a:t>Incremental Investment Requirement</a:t>
            </a:r>
            <a:r>
              <a:rPr lang="en-US" sz="1300" dirty="0"/>
              <a:t>: Beneficiaries are usually required to make a minimum incremental investment into the project every financial year for a part of the tenure (usually the first 3-4 financial years). </a:t>
            </a:r>
          </a:p>
          <a:p>
            <a:pPr marL="823913" lvl="3" indent="-285750"/>
            <a:endParaRPr lang="en-US" sz="1300" dirty="0"/>
          </a:p>
          <a:p>
            <a:pPr marL="823913" lvl="3" indent="-285750"/>
            <a:r>
              <a:rPr lang="en-US" sz="1300" b="1" dirty="0"/>
              <a:t>Incremental Sales Requirement</a:t>
            </a:r>
            <a:r>
              <a:rPr lang="en-US" sz="1300" dirty="0"/>
              <a:t>: Beneficiaries are also required to increase the sales turnover of the relevant products by a certain amount every financial year, for the entire tenure.</a:t>
            </a:r>
          </a:p>
          <a:p>
            <a:pPr lvl="3" indent="0">
              <a:buNone/>
            </a:pPr>
            <a:endParaRPr lang="en-US" sz="1300" dirty="0"/>
          </a:p>
          <a:p>
            <a:pPr marL="823913" lvl="3" indent="-285750"/>
            <a:r>
              <a:rPr lang="en-US" sz="1300" b="1" dirty="0"/>
              <a:t>Quantum of Incentive</a:t>
            </a:r>
            <a:r>
              <a:rPr lang="en-US" sz="1300" dirty="0"/>
              <a:t>: The quantum of the incentive is usually linked to incremental sales turnover relative to the turnover in the notified base year. Around 4-6% of the incremental turnover in every financial year is disbursed as a financial incentive to approved applicants for the tenure of the scheme.</a:t>
            </a:r>
          </a:p>
        </p:txBody>
      </p:sp>
      <p:sp>
        <p:nvSpPr>
          <p:cNvPr id="4" name="Slide Number Placeholder 3">
            <a:extLst>
              <a:ext uri="{FF2B5EF4-FFF2-40B4-BE49-F238E27FC236}">
                <a16:creationId xmlns:a16="http://schemas.microsoft.com/office/drawing/2014/main" id="{CE25E2E3-4E5A-3473-7FE9-8243165B12B9}"/>
              </a:ext>
            </a:extLst>
          </p:cNvPr>
          <p:cNvSpPr>
            <a:spLocks noGrp="1"/>
          </p:cNvSpPr>
          <p:nvPr>
            <p:ph type="sldNum" sz="quarter" idx="12"/>
          </p:nvPr>
        </p:nvSpPr>
        <p:spPr/>
        <p:txBody>
          <a:bodyPr/>
          <a:lstStyle/>
          <a:p>
            <a:fld id="{89BCD8B7-704C-46BF-BB19-4FA5BB3A29B9}" type="slidenum">
              <a:rPr lang="en-US" smtClean="0"/>
              <a:t>15</a:t>
            </a:fld>
            <a:endParaRPr lang="en-US"/>
          </a:p>
        </p:txBody>
      </p:sp>
      <p:sp>
        <p:nvSpPr>
          <p:cNvPr id="5" name="Title 4">
            <a:extLst>
              <a:ext uri="{FF2B5EF4-FFF2-40B4-BE49-F238E27FC236}">
                <a16:creationId xmlns:a16="http://schemas.microsoft.com/office/drawing/2014/main" id="{52452D68-DA9F-76E6-0FE5-99B4AF2348B7}"/>
              </a:ext>
            </a:extLst>
          </p:cNvPr>
          <p:cNvSpPr>
            <a:spLocks noGrp="1"/>
          </p:cNvSpPr>
          <p:nvPr>
            <p:ph type="title"/>
          </p:nvPr>
        </p:nvSpPr>
        <p:spPr>
          <a:xfrm>
            <a:off x="442912" y="450631"/>
            <a:ext cx="9615488" cy="436338"/>
          </a:xfrm>
        </p:spPr>
        <p:txBody>
          <a:bodyPr/>
          <a:lstStyle/>
          <a:p>
            <a:r>
              <a:rPr lang="en-US" dirty="0"/>
              <a:t>Doing Business in India</a:t>
            </a:r>
            <a:endParaRPr lang="en-GB" dirty="0"/>
          </a:p>
        </p:txBody>
      </p:sp>
      <p:sp>
        <p:nvSpPr>
          <p:cNvPr id="8" name="Text Placeholder 4">
            <a:extLst>
              <a:ext uri="{FF2B5EF4-FFF2-40B4-BE49-F238E27FC236}">
                <a16:creationId xmlns:a16="http://schemas.microsoft.com/office/drawing/2014/main" id="{470FE927-8C9F-FEBE-0D30-32BD76C40EB0}"/>
              </a:ext>
            </a:extLst>
          </p:cNvPr>
          <p:cNvSpPr txBox="1">
            <a:spLocks/>
          </p:cNvSpPr>
          <p:nvPr/>
        </p:nvSpPr>
        <p:spPr>
          <a:xfrm>
            <a:off x="442913" y="1314609"/>
            <a:ext cx="11306173" cy="331311"/>
          </a:xfrm>
          <a:prstGeom prst="rect">
            <a:avLst/>
          </a:prstGeom>
          <a:solidFill>
            <a:schemeClr val="accent1"/>
          </a:solidFill>
        </p:spPr>
        <p:txBody>
          <a:bodyPr/>
          <a:lstStyle>
            <a:lvl1pPr marL="0" indent="0" algn="just" defTabSz="914400" rtl="0" eaLnBrk="1" latinLnBrk="0" hangingPunct="1">
              <a:lnSpc>
                <a:spcPct val="100000"/>
              </a:lnSpc>
              <a:spcBef>
                <a:spcPts val="1200"/>
              </a:spcBef>
              <a:buFont typeface="Arial" panose="020B0604020202020204" pitchFamily="34" charset="0"/>
              <a:buNone/>
              <a:defRPr lang="en-US" sz="1800" b="1" kern="1200" dirty="0">
                <a:solidFill>
                  <a:schemeClr val="accent1"/>
                </a:solidFill>
                <a:latin typeface="+mn-lt"/>
                <a:ea typeface="Open Sans Semibold" panose="020B0706030804020204" pitchFamily="34" charset="0"/>
                <a:cs typeface="Open Sans Semibold" panose="020B0706030804020204" pitchFamily="34" charset="0"/>
              </a:defRPr>
            </a:lvl1pPr>
            <a:lvl2pPr marL="180975" indent="-180975" algn="just" defTabSz="914400" rtl="0" eaLnBrk="1" latinLnBrk="0" hangingPunct="1">
              <a:lnSpc>
                <a:spcPct val="100000"/>
              </a:lnSpc>
              <a:spcBef>
                <a:spcPts val="600"/>
              </a:spcBef>
              <a:buClr>
                <a:schemeClr val="accent1"/>
              </a:buClr>
              <a:buFont typeface="Wingdings" panose="05000000000000000000" pitchFamily="2" charset="2"/>
              <a:buChar char="§"/>
              <a:defRPr lang="en-US" sz="1600" kern="1200" dirty="0">
                <a:solidFill>
                  <a:schemeClr val="accent1"/>
                </a:solidFill>
                <a:latin typeface="+mn-lt"/>
                <a:ea typeface="+mn-ea"/>
                <a:cs typeface="+mn-cs"/>
              </a:defRPr>
            </a:lvl2pPr>
            <a:lvl3pPr marL="447675" indent="-177800" algn="just" defTabSz="914400" rtl="0" eaLnBrk="1" latinLnBrk="0" hangingPunct="1">
              <a:lnSpc>
                <a:spcPct val="100000"/>
              </a:lnSpc>
              <a:spcBef>
                <a:spcPts val="300"/>
              </a:spcBef>
              <a:buClr>
                <a:schemeClr val="accent1"/>
              </a:buClr>
              <a:buFont typeface="Whitney Book" pitchFamily="50" charset="0"/>
              <a:buChar char="–"/>
              <a:defRPr lang="en-US" sz="1600" kern="1200" dirty="0">
                <a:solidFill>
                  <a:schemeClr val="accent1"/>
                </a:solidFill>
                <a:latin typeface="+mn-lt"/>
                <a:ea typeface="+mn-ea"/>
                <a:cs typeface="+mn-cs"/>
              </a:defRPr>
            </a:lvl3pPr>
            <a:lvl4pPr marL="625475" indent="-176213" algn="just" defTabSz="914400" rtl="0" eaLnBrk="1" latinLnBrk="0" hangingPunct="1">
              <a:lnSpc>
                <a:spcPct val="100000"/>
              </a:lnSpc>
              <a:spcBef>
                <a:spcPts val="0"/>
              </a:spcBef>
              <a:buClr>
                <a:schemeClr val="accent1"/>
              </a:buClr>
              <a:buFont typeface="Arial" panose="020B0604020202020204" pitchFamily="34" charset="0"/>
              <a:buChar char="•"/>
              <a:defRPr lang="en-US" sz="1600" kern="1200" dirty="0">
                <a:solidFill>
                  <a:schemeClr val="accent1"/>
                </a:solidFill>
                <a:latin typeface="+mn-lt"/>
                <a:ea typeface="+mn-ea"/>
                <a:cs typeface="+mn-cs"/>
              </a:defRPr>
            </a:lvl4pPr>
            <a:lvl5pPr marL="808038" indent="-182563" algn="just" defTabSz="914400" rtl="0" eaLnBrk="1" latinLnBrk="0" hangingPunct="1">
              <a:lnSpc>
                <a:spcPct val="100000"/>
              </a:lnSpc>
              <a:spcBef>
                <a:spcPts val="0"/>
              </a:spcBef>
              <a:buClr>
                <a:schemeClr val="accent1"/>
              </a:buClr>
              <a:buFont typeface="Whitney Book" pitchFamily="50" charset="0"/>
              <a:buChar char="-"/>
              <a:defRPr lang="en-US" sz="1400" kern="1200" dirty="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rPr>
              <a:t>Production Linked Incentives (PLI) Schemes</a:t>
            </a:r>
          </a:p>
          <a:p>
            <a:endParaRPr lang="en-IN" dirty="0">
              <a:solidFill>
                <a:schemeClr val="bg1"/>
              </a:solidFill>
            </a:endParaRPr>
          </a:p>
        </p:txBody>
      </p:sp>
    </p:spTree>
    <p:extLst>
      <p:ext uri="{BB962C8B-B14F-4D97-AF65-F5344CB8AC3E}">
        <p14:creationId xmlns:p14="http://schemas.microsoft.com/office/powerpoint/2010/main" val="1792223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2632E-6E19-544E-159A-95649231A76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04FBA2-5B3B-716A-CB2E-ED60E5421E53}"/>
              </a:ext>
            </a:extLst>
          </p:cNvPr>
          <p:cNvSpPr>
            <a:spLocks noGrp="1"/>
          </p:cNvSpPr>
          <p:nvPr>
            <p:ph idx="1"/>
          </p:nvPr>
        </p:nvSpPr>
        <p:spPr>
          <a:xfrm>
            <a:off x="3849624" y="1855385"/>
            <a:ext cx="7899462" cy="4551983"/>
          </a:xfrm>
        </p:spPr>
        <p:txBody>
          <a:bodyPr>
            <a:normAutofit fontScale="92500" lnSpcReduction="10000"/>
          </a:bodyPr>
          <a:lstStyle/>
          <a:p>
            <a:pPr marL="285750" indent="-285750">
              <a:buFont typeface="Arial" panose="020B0604020202020204" pitchFamily="34" charset="0"/>
              <a:buChar char="•"/>
            </a:pPr>
            <a:r>
              <a:rPr lang="en-US" sz="1400" dirty="0">
                <a:solidFill>
                  <a:srgbClr val="00A4C3"/>
                </a:solidFill>
              </a:rPr>
              <a:t>Introduction: </a:t>
            </a:r>
            <a:r>
              <a:rPr lang="en-US" sz="1400" b="0" dirty="0"/>
              <a:t>Certain states in India have come up with policies to encourage and incentivize the establishment of data centers in those states.</a:t>
            </a:r>
            <a:endParaRPr lang="en-US" sz="1400" dirty="0"/>
          </a:p>
          <a:p>
            <a:pPr marL="285750" indent="-285750">
              <a:buFont typeface="Arial" panose="020B0604020202020204" pitchFamily="34" charset="0"/>
              <a:buChar char="•"/>
            </a:pPr>
            <a:r>
              <a:rPr lang="en-US" sz="1400" dirty="0">
                <a:solidFill>
                  <a:srgbClr val="00A4C3"/>
                </a:solidFill>
              </a:rPr>
              <a:t>States: </a:t>
            </a:r>
            <a:r>
              <a:rPr lang="en-US" sz="1400" b="0" dirty="0"/>
              <a:t>Haryana, Karnataka, Tamil Nadu, Telangana, and Uttar Pradesh, are some states that have notified data center policies.</a:t>
            </a:r>
          </a:p>
          <a:p>
            <a:pPr marL="285750" indent="-285750">
              <a:buFont typeface="Arial" panose="020B0604020202020204" pitchFamily="34" charset="0"/>
              <a:buChar char="•"/>
            </a:pPr>
            <a:r>
              <a:rPr lang="en-US" sz="1400" dirty="0">
                <a:solidFill>
                  <a:srgbClr val="00A4C3"/>
                </a:solidFill>
              </a:rPr>
              <a:t>Incentives: </a:t>
            </a:r>
            <a:r>
              <a:rPr lang="en-US" sz="1400" b="0" dirty="0"/>
              <a:t>While the precise nature of benefits varies from state to state, the following kinds of incentives are broadly provided:</a:t>
            </a:r>
            <a:endParaRPr lang="en-US" sz="1200" b="0" dirty="0"/>
          </a:p>
          <a:p>
            <a:pPr lvl="3" indent="0">
              <a:buNone/>
            </a:pPr>
            <a:endParaRPr lang="en-US" sz="1200" b="1" dirty="0"/>
          </a:p>
          <a:p>
            <a:pPr marL="823913" lvl="3" indent="-285750"/>
            <a:r>
              <a:rPr lang="en-US" sz="1400" b="1" dirty="0"/>
              <a:t>Stamp Duty Concessions</a:t>
            </a:r>
            <a:r>
              <a:rPr lang="en-US" sz="1400" dirty="0"/>
              <a:t>: Reduced rates of stamp duty payable on acquisition or lease of land for setting up data centers.</a:t>
            </a:r>
          </a:p>
          <a:p>
            <a:pPr lvl="3" indent="0">
              <a:buNone/>
            </a:pPr>
            <a:endParaRPr lang="en-US" sz="1400" dirty="0"/>
          </a:p>
          <a:p>
            <a:pPr marL="823913" lvl="3" indent="-285750"/>
            <a:r>
              <a:rPr lang="en-US" sz="1400" b="1" dirty="0"/>
              <a:t>Reduced Utility Charges on Electricity</a:t>
            </a:r>
            <a:r>
              <a:rPr lang="en-US" sz="1400" dirty="0"/>
              <a:t>: Concessions on taxes, transmission charges, and other fees and charges, payable on the supply of electricity to data centers. Certain states have offered further reduced rates for the use of renewable energy, and subsidies on fuel costs for operation of electricity backup gensets.</a:t>
            </a:r>
          </a:p>
          <a:p>
            <a:pPr lvl="3" indent="0">
              <a:buNone/>
            </a:pPr>
            <a:endParaRPr lang="en-US" sz="1400" dirty="0"/>
          </a:p>
          <a:p>
            <a:pPr marL="823913" lvl="3" indent="-285750"/>
            <a:r>
              <a:rPr lang="en-US" sz="1400" b="1" dirty="0"/>
              <a:t>Relaxations of Building Norms</a:t>
            </a:r>
            <a:r>
              <a:rPr lang="en-US" sz="1400" dirty="0"/>
              <a:t>: Exemption from building norms normally applicable to other premises that are not suitable to data centers (viz. floor area ratio, maximum floor height, etc.). </a:t>
            </a:r>
          </a:p>
          <a:p>
            <a:pPr marL="823913" lvl="3" indent="-285750"/>
            <a:endParaRPr lang="en-US" sz="1400" dirty="0"/>
          </a:p>
          <a:p>
            <a:pPr marL="823913" lvl="3" indent="-285750"/>
            <a:r>
              <a:rPr lang="en-US" sz="1400" b="1" dirty="0"/>
              <a:t>Self-Certification of Compliance with Labour Laws</a:t>
            </a:r>
            <a:r>
              <a:rPr lang="en-US" sz="1400" dirty="0"/>
              <a:t>: Reduction of compliance costs by requiring only self-certification of compliances with </a:t>
            </a:r>
            <a:r>
              <a:rPr lang="en-US" sz="1400" dirty="0" err="1"/>
              <a:t>labour</a:t>
            </a:r>
            <a:r>
              <a:rPr lang="en-US" sz="1400" dirty="0"/>
              <a:t> and employment legislations for a limited period.</a:t>
            </a:r>
          </a:p>
          <a:p>
            <a:pPr lvl="3" indent="0">
              <a:buNone/>
            </a:pPr>
            <a:endParaRPr lang="en-US" sz="1400" b="0" dirty="0"/>
          </a:p>
          <a:p>
            <a:pPr marL="823913" lvl="3" indent="-285750"/>
            <a:r>
              <a:rPr lang="en-US" sz="1400" b="1" dirty="0"/>
              <a:t>Single-Window Approval</a:t>
            </a:r>
            <a:r>
              <a:rPr lang="en-US" sz="1400" dirty="0"/>
              <a:t>: Single-window approval systems for obtaining the multiple licenses and registrations required from the State Government for the operation of a data center.</a:t>
            </a:r>
          </a:p>
        </p:txBody>
      </p:sp>
      <p:sp>
        <p:nvSpPr>
          <p:cNvPr id="4" name="Slide Number Placeholder 3">
            <a:extLst>
              <a:ext uri="{FF2B5EF4-FFF2-40B4-BE49-F238E27FC236}">
                <a16:creationId xmlns:a16="http://schemas.microsoft.com/office/drawing/2014/main" id="{57FEA49B-AF07-CBFF-00C3-82F4FF076F96}"/>
              </a:ext>
            </a:extLst>
          </p:cNvPr>
          <p:cNvSpPr>
            <a:spLocks noGrp="1"/>
          </p:cNvSpPr>
          <p:nvPr>
            <p:ph type="sldNum" sz="quarter" idx="12"/>
          </p:nvPr>
        </p:nvSpPr>
        <p:spPr/>
        <p:txBody>
          <a:bodyPr/>
          <a:lstStyle/>
          <a:p>
            <a:fld id="{89BCD8B7-704C-46BF-BB19-4FA5BB3A29B9}" type="slidenum">
              <a:rPr lang="en-US" smtClean="0"/>
              <a:t>16</a:t>
            </a:fld>
            <a:endParaRPr lang="en-US"/>
          </a:p>
        </p:txBody>
      </p:sp>
      <p:sp>
        <p:nvSpPr>
          <p:cNvPr id="5" name="Title 4">
            <a:extLst>
              <a:ext uri="{FF2B5EF4-FFF2-40B4-BE49-F238E27FC236}">
                <a16:creationId xmlns:a16="http://schemas.microsoft.com/office/drawing/2014/main" id="{8386327D-BE34-DAF4-1392-635CB5C678BA}"/>
              </a:ext>
            </a:extLst>
          </p:cNvPr>
          <p:cNvSpPr>
            <a:spLocks noGrp="1"/>
          </p:cNvSpPr>
          <p:nvPr>
            <p:ph type="title"/>
          </p:nvPr>
        </p:nvSpPr>
        <p:spPr>
          <a:xfrm>
            <a:off x="442912" y="450631"/>
            <a:ext cx="9615488" cy="436338"/>
          </a:xfrm>
        </p:spPr>
        <p:txBody>
          <a:bodyPr/>
          <a:lstStyle/>
          <a:p>
            <a:r>
              <a:rPr lang="en-US" dirty="0"/>
              <a:t>Doing Business in India</a:t>
            </a:r>
            <a:endParaRPr lang="en-GB" dirty="0"/>
          </a:p>
        </p:txBody>
      </p:sp>
      <p:sp>
        <p:nvSpPr>
          <p:cNvPr id="8" name="Text Placeholder 4">
            <a:extLst>
              <a:ext uri="{FF2B5EF4-FFF2-40B4-BE49-F238E27FC236}">
                <a16:creationId xmlns:a16="http://schemas.microsoft.com/office/drawing/2014/main" id="{72031A80-2BE5-FA0A-9CAE-6082E19BC683}"/>
              </a:ext>
            </a:extLst>
          </p:cNvPr>
          <p:cNvSpPr txBox="1">
            <a:spLocks/>
          </p:cNvSpPr>
          <p:nvPr/>
        </p:nvSpPr>
        <p:spPr>
          <a:xfrm>
            <a:off x="442913" y="1314609"/>
            <a:ext cx="11306173" cy="331311"/>
          </a:xfrm>
          <a:prstGeom prst="rect">
            <a:avLst/>
          </a:prstGeom>
          <a:solidFill>
            <a:schemeClr val="accent1"/>
          </a:solidFill>
        </p:spPr>
        <p:txBody>
          <a:bodyPr/>
          <a:lstStyle>
            <a:lvl1pPr marL="0" indent="0" algn="just" defTabSz="914400" rtl="0" eaLnBrk="1" latinLnBrk="0" hangingPunct="1">
              <a:lnSpc>
                <a:spcPct val="100000"/>
              </a:lnSpc>
              <a:spcBef>
                <a:spcPts val="1200"/>
              </a:spcBef>
              <a:buFont typeface="Arial" panose="020B0604020202020204" pitchFamily="34" charset="0"/>
              <a:buNone/>
              <a:defRPr lang="en-US" sz="1800" b="1" kern="1200" dirty="0">
                <a:solidFill>
                  <a:schemeClr val="accent1"/>
                </a:solidFill>
                <a:latin typeface="+mn-lt"/>
                <a:ea typeface="Open Sans Semibold" panose="020B0706030804020204" pitchFamily="34" charset="0"/>
                <a:cs typeface="Open Sans Semibold" panose="020B0706030804020204" pitchFamily="34" charset="0"/>
              </a:defRPr>
            </a:lvl1pPr>
            <a:lvl2pPr marL="180975" indent="-180975" algn="just" defTabSz="914400" rtl="0" eaLnBrk="1" latinLnBrk="0" hangingPunct="1">
              <a:lnSpc>
                <a:spcPct val="100000"/>
              </a:lnSpc>
              <a:spcBef>
                <a:spcPts val="600"/>
              </a:spcBef>
              <a:buClr>
                <a:schemeClr val="accent1"/>
              </a:buClr>
              <a:buFont typeface="Wingdings" panose="05000000000000000000" pitchFamily="2" charset="2"/>
              <a:buChar char="§"/>
              <a:defRPr lang="en-US" sz="1600" kern="1200" dirty="0">
                <a:solidFill>
                  <a:schemeClr val="accent1"/>
                </a:solidFill>
                <a:latin typeface="+mn-lt"/>
                <a:ea typeface="+mn-ea"/>
                <a:cs typeface="+mn-cs"/>
              </a:defRPr>
            </a:lvl2pPr>
            <a:lvl3pPr marL="447675" indent="-177800" algn="just" defTabSz="914400" rtl="0" eaLnBrk="1" latinLnBrk="0" hangingPunct="1">
              <a:lnSpc>
                <a:spcPct val="100000"/>
              </a:lnSpc>
              <a:spcBef>
                <a:spcPts val="300"/>
              </a:spcBef>
              <a:buClr>
                <a:schemeClr val="accent1"/>
              </a:buClr>
              <a:buFont typeface="Whitney Book" pitchFamily="50" charset="0"/>
              <a:buChar char="–"/>
              <a:defRPr lang="en-US" sz="1600" kern="1200" dirty="0">
                <a:solidFill>
                  <a:schemeClr val="accent1"/>
                </a:solidFill>
                <a:latin typeface="+mn-lt"/>
                <a:ea typeface="+mn-ea"/>
                <a:cs typeface="+mn-cs"/>
              </a:defRPr>
            </a:lvl3pPr>
            <a:lvl4pPr marL="625475" indent="-176213" algn="just" defTabSz="914400" rtl="0" eaLnBrk="1" latinLnBrk="0" hangingPunct="1">
              <a:lnSpc>
                <a:spcPct val="100000"/>
              </a:lnSpc>
              <a:spcBef>
                <a:spcPts val="0"/>
              </a:spcBef>
              <a:buClr>
                <a:schemeClr val="accent1"/>
              </a:buClr>
              <a:buFont typeface="Arial" panose="020B0604020202020204" pitchFamily="34" charset="0"/>
              <a:buChar char="•"/>
              <a:defRPr lang="en-US" sz="1600" kern="1200" dirty="0">
                <a:solidFill>
                  <a:schemeClr val="accent1"/>
                </a:solidFill>
                <a:latin typeface="+mn-lt"/>
                <a:ea typeface="+mn-ea"/>
                <a:cs typeface="+mn-cs"/>
              </a:defRPr>
            </a:lvl4pPr>
            <a:lvl5pPr marL="808038" indent="-182563" algn="just" defTabSz="914400" rtl="0" eaLnBrk="1" latinLnBrk="0" hangingPunct="1">
              <a:lnSpc>
                <a:spcPct val="100000"/>
              </a:lnSpc>
              <a:spcBef>
                <a:spcPts val="0"/>
              </a:spcBef>
              <a:buClr>
                <a:schemeClr val="accent1"/>
              </a:buClr>
              <a:buFont typeface="Whitney Book" pitchFamily="50" charset="0"/>
              <a:buChar char="-"/>
              <a:defRPr lang="en-US" sz="1400" kern="1200" dirty="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rPr>
              <a:t>State Data Center Policies</a:t>
            </a:r>
          </a:p>
          <a:p>
            <a:endParaRPr lang="en-IN" sz="1300" dirty="0">
              <a:solidFill>
                <a:srgbClr val="00A4C3"/>
              </a:solidFill>
            </a:endParaRPr>
          </a:p>
        </p:txBody>
      </p:sp>
      <p:pic>
        <p:nvPicPr>
          <p:cNvPr id="6" name="Graphic 5" descr="Server with solid fill">
            <a:extLst>
              <a:ext uri="{FF2B5EF4-FFF2-40B4-BE49-F238E27FC236}">
                <a16:creationId xmlns:a16="http://schemas.microsoft.com/office/drawing/2014/main" id="{686D0528-95E0-A308-718A-4E39C0DE6E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23416" y="2880360"/>
            <a:ext cx="1530096" cy="1530096"/>
          </a:xfrm>
          <a:prstGeom prst="rect">
            <a:avLst/>
          </a:prstGeom>
        </p:spPr>
      </p:pic>
    </p:spTree>
    <p:extLst>
      <p:ext uri="{BB962C8B-B14F-4D97-AF65-F5344CB8AC3E}">
        <p14:creationId xmlns:p14="http://schemas.microsoft.com/office/powerpoint/2010/main" val="3136338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77F12B3-B090-4293-A470-5F56ABD9BA81}"/>
              </a:ext>
            </a:extLst>
          </p:cNvPr>
          <p:cNvSpPr>
            <a:spLocks noGrp="1"/>
          </p:cNvSpPr>
          <p:nvPr>
            <p:ph idx="1"/>
          </p:nvPr>
        </p:nvSpPr>
        <p:spPr>
          <a:xfrm>
            <a:off x="442914" y="1557340"/>
            <a:ext cx="11306175" cy="4751387"/>
          </a:xfrm>
        </p:spPr>
        <p:txBody>
          <a:bodyPr/>
          <a:lstStyle/>
          <a:p>
            <a:r>
              <a:rPr lang="en-US"/>
              <a:t>Our commitment to quality client experience is enhanced by regularly releasing insightful reports and documents on key regulatory developments and emerging business issues.</a:t>
            </a:r>
            <a:endParaRPr lang="en-GB"/>
          </a:p>
        </p:txBody>
      </p:sp>
      <p:sp>
        <p:nvSpPr>
          <p:cNvPr id="3" name="Slide Number Placeholder 2">
            <a:extLst>
              <a:ext uri="{FF2B5EF4-FFF2-40B4-BE49-F238E27FC236}">
                <a16:creationId xmlns:a16="http://schemas.microsoft.com/office/drawing/2014/main" id="{B45B12E6-1A35-4029-B99F-A9912D8A7100}"/>
              </a:ext>
            </a:extLst>
          </p:cNvPr>
          <p:cNvSpPr>
            <a:spLocks noGrp="1"/>
          </p:cNvSpPr>
          <p:nvPr>
            <p:ph type="sldNum" sz="quarter" idx="12"/>
          </p:nvPr>
        </p:nvSpPr>
        <p:spPr>
          <a:xfrm>
            <a:off x="11125201" y="6521724"/>
            <a:ext cx="623888" cy="184666"/>
          </a:xfrm>
        </p:spPr>
        <p:txBody>
          <a:bodyPr/>
          <a:lstStyle/>
          <a:p>
            <a:fld id="{89BCD8B7-704C-46BF-BB19-4FA5BB3A29B9}" type="slidenum">
              <a:rPr lang="en-US" smtClean="0"/>
              <a:pPr/>
              <a:t>17</a:t>
            </a:fld>
            <a:endParaRPr lang="en-US"/>
          </a:p>
        </p:txBody>
      </p:sp>
      <p:sp>
        <p:nvSpPr>
          <p:cNvPr id="9" name="Title 8">
            <a:extLst>
              <a:ext uri="{FF2B5EF4-FFF2-40B4-BE49-F238E27FC236}">
                <a16:creationId xmlns:a16="http://schemas.microsoft.com/office/drawing/2014/main" id="{EBE3D581-E1A6-4809-AD0D-1AE9A5F2DF1A}"/>
              </a:ext>
            </a:extLst>
          </p:cNvPr>
          <p:cNvSpPr>
            <a:spLocks noGrp="1"/>
          </p:cNvSpPr>
          <p:nvPr>
            <p:ph type="title"/>
          </p:nvPr>
        </p:nvSpPr>
        <p:spPr>
          <a:xfrm>
            <a:off x="442912" y="450630"/>
            <a:ext cx="9615488" cy="886397"/>
          </a:xfrm>
        </p:spPr>
        <p:txBody>
          <a:bodyPr/>
          <a:lstStyle/>
          <a:p>
            <a:r>
              <a:rPr lang="en-GB"/>
              <a:t>Thought Leadership </a:t>
            </a:r>
          </a:p>
        </p:txBody>
      </p:sp>
      <p:sp>
        <p:nvSpPr>
          <p:cNvPr id="12" name="Round Same Side Corner Rectangle 14">
            <a:extLst>
              <a:ext uri="{FF2B5EF4-FFF2-40B4-BE49-F238E27FC236}">
                <a16:creationId xmlns:a16="http://schemas.microsoft.com/office/drawing/2014/main" id="{EC844D1C-9362-4389-A603-362A5F36AED3}"/>
              </a:ext>
            </a:extLst>
          </p:cNvPr>
          <p:cNvSpPr/>
          <p:nvPr/>
        </p:nvSpPr>
        <p:spPr bwMode="gray">
          <a:xfrm>
            <a:off x="-3889" y="4960544"/>
            <a:ext cx="12192000" cy="1014353"/>
          </a:xfrm>
          <a:prstGeom prst="round2SameRect">
            <a:avLst>
              <a:gd name="adj1" fmla="val 0"/>
              <a:gd name="adj2" fmla="val 0"/>
            </a:avLst>
          </a:prstGeom>
          <a:solidFill>
            <a:schemeClr val="accent2"/>
          </a:solidFill>
          <a:ln w="19050" algn="ctr">
            <a:noFill/>
            <a:miter lim="800000"/>
            <a:headEnd/>
            <a:tailEnd/>
          </a:ln>
        </p:spPr>
        <p:txBody>
          <a:bodyPr wrap="square" lIns="72000" tIns="72000" rIns="72000" bIns="72000" rtlCol="0" anchor="ctr"/>
          <a:lstStyle/>
          <a:p>
            <a:pPr lvl="0" defTabSz="914400" eaLnBrk="0" fontAlgn="base" hangingPunct="0">
              <a:spcBef>
                <a:spcPct val="100000"/>
              </a:spcBef>
              <a:spcAft>
                <a:spcPct val="0"/>
              </a:spcAft>
              <a:defRPr/>
            </a:pPr>
            <a:endParaRPr lang="en-US" sz="1100" b="1">
              <a:solidFill>
                <a:srgbClr val="FFFFFF"/>
              </a:solidFill>
              <a:latin typeface="Arial" panose="020B0604020202020204" pitchFamily="34" charset="0"/>
              <a:cs typeface="Arial" panose="020B0604020202020204" pitchFamily="34" charset="0"/>
            </a:endParaRPr>
          </a:p>
        </p:txBody>
      </p:sp>
      <p:sp>
        <p:nvSpPr>
          <p:cNvPr id="14" name="Round Same Side Corner Rectangle 14">
            <a:extLst>
              <a:ext uri="{FF2B5EF4-FFF2-40B4-BE49-F238E27FC236}">
                <a16:creationId xmlns:a16="http://schemas.microsoft.com/office/drawing/2014/main" id="{B3DA9133-4214-41BB-ABF0-201365765DA5}"/>
              </a:ext>
            </a:extLst>
          </p:cNvPr>
          <p:cNvSpPr/>
          <p:nvPr/>
        </p:nvSpPr>
        <p:spPr bwMode="gray">
          <a:xfrm>
            <a:off x="399369" y="5105270"/>
            <a:ext cx="2052000" cy="900000"/>
          </a:xfrm>
          <a:prstGeom prst="round2SameRect">
            <a:avLst>
              <a:gd name="adj1" fmla="val 0"/>
              <a:gd name="adj2" fmla="val 0"/>
            </a:avLst>
          </a:prstGeom>
          <a:noFill/>
          <a:ln w="19050" algn="ctr">
            <a:noFill/>
            <a:miter lim="800000"/>
            <a:headEnd/>
            <a:tailEnd/>
          </a:ln>
        </p:spPr>
        <p:txBody>
          <a:bodyPr wrap="square" lIns="72000" tIns="72000" rIns="72000" bIns="72000" rtlCol="0" anchor="ctr"/>
          <a:lstStyle/>
          <a:p>
            <a:pPr eaLnBrk="0" fontAlgn="base" hangingPunct="0">
              <a:spcBef>
                <a:spcPct val="100000"/>
              </a:spcBef>
              <a:spcAft>
                <a:spcPct val="0"/>
              </a:spcAft>
              <a:defRPr/>
            </a:pPr>
            <a:r>
              <a:rPr lang="en-US" sz="1400">
                <a:solidFill>
                  <a:schemeClr val="bg1"/>
                </a:solidFill>
                <a:latin typeface="+mj-lt"/>
                <a:cs typeface="Arial" panose="020B0604020202020204" pitchFamily="34" charset="0"/>
              </a:rPr>
              <a:t>TRILEGAL</a:t>
            </a:r>
            <a:br>
              <a:rPr lang="en-US" sz="1400">
                <a:solidFill>
                  <a:schemeClr val="bg1"/>
                </a:solidFill>
                <a:latin typeface="+mj-lt"/>
                <a:cs typeface="Arial" panose="020B0604020202020204" pitchFamily="34" charset="0"/>
              </a:rPr>
            </a:br>
            <a:r>
              <a:rPr lang="en-US" sz="1400" b="1">
                <a:solidFill>
                  <a:schemeClr val="bg1"/>
                </a:solidFill>
                <a:latin typeface="+mj-lt"/>
                <a:cs typeface="Arial" panose="020B0604020202020204" pitchFamily="34" charset="0"/>
              </a:rPr>
              <a:t>Quarterly Roundup</a:t>
            </a:r>
            <a:br>
              <a:rPr lang="en-US" sz="1400">
                <a:solidFill>
                  <a:schemeClr val="bg1"/>
                </a:solidFill>
                <a:latin typeface="+mj-lt"/>
                <a:cs typeface="Arial" panose="020B0604020202020204" pitchFamily="34" charset="0"/>
              </a:rPr>
            </a:br>
            <a:r>
              <a:rPr lang="en-US" sz="1400">
                <a:solidFill>
                  <a:schemeClr val="bg1"/>
                </a:solidFill>
                <a:latin typeface="+mj-lt"/>
                <a:cs typeface="Arial" panose="020B0604020202020204" pitchFamily="34" charset="0"/>
                <a:hlinkClick r:id="rId2"/>
              </a:rPr>
              <a:t>Click here to read more</a:t>
            </a:r>
            <a:endParaRPr lang="en-US" sz="1400">
              <a:solidFill>
                <a:schemeClr val="bg1"/>
              </a:solidFill>
              <a:latin typeface="+mj-lt"/>
              <a:cs typeface="Arial" panose="020B0604020202020204" pitchFamily="34" charset="0"/>
            </a:endParaRPr>
          </a:p>
        </p:txBody>
      </p:sp>
      <p:sp>
        <p:nvSpPr>
          <p:cNvPr id="25" name="Round Same Side Corner Rectangle 14">
            <a:extLst>
              <a:ext uri="{FF2B5EF4-FFF2-40B4-BE49-F238E27FC236}">
                <a16:creationId xmlns:a16="http://schemas.microsoft.com/office/drawing/2014/main" id="{EAB1C032-3759-4EBA-AB20-12ABA2F38BDD}"/>
              </a:ext>
            </a:extLst>
          </p:cNvPr>
          <p:cNvSpPr/>
          <p:nvPr/>
        </p:nvSpPr>
        <p:spPr bwMode="gray">
          <a:xfrm>
            <a:off x="4717411" y="5105270"/>
            <a:ext cx="2693537" cy="900000"/>
          </a:xfrm>
          <a:prstGeom prst="round2SameRect">
            <a:avLst>
              <a:gd name="adj1" fmla="val 0"/>
              <a:gd name="adj2" fmla="val 0"/>
            </a:avLst>
          </a:prstGeom>
          <a:noFill/>
          <a:ln w="19050" algn="ctr">
            <a:noFill/>
            <a:miter lim="800000"/>
            <a:headEnd/>
            <a:tailEnd/>
          </a:ln>
        </p:spPr>
        <p:txBody>
          <a:bodyPr wrap="square" lIns="72000" tIns="72000" rIns="72000" bIns="72000" rtlCol="0" anchor="ctr"/>
          <a:lstStyle/>
          <a:p>
            <a:pPr lvl="0" defTabSz="914400" eaLnBrk="0" fontAlgn="base" hangingPunct="0">
              <a:spcBef>
                <a:spcPct val="100000"/>
              </a:spcBef>
              <a:spcAft>
                <a:spcPct val="0"/>
              </a:spcAft>
              <a:defRPr/>
            </a:pPr>
            <a:r>
              <a:rPr lang="en-US" sz="1400">
                <a:solidFill>
                  <a:schemeClr val="bg1"/>
                </a:solidFill>
                <a:latin typeface="+mj-lt"/>
                <a:cs typeface="Arial" panose="020B0604020202020204" pitchFamily="34" charset="0"/>
              </a:rPr>
              <a:t>Discussion Paper on </a:t>
            </a:r>
            <a:br>
              <a:rPr lang="en-US" sz="1400">
                <a:solidFill>
                  <a:schemeClr val="bg1"/>
                </a:solidFill>
                <a:latin typeface="+mj-lt"/>
                <a:cs typeface="Arial" panose="020B0604020202020204" pitchFamily="34" charset="0"/>
              </a:rPr>
            </a:br>
            <a:r>
              <a:rPr lang="en-US" sz="1400" b="1">
                <a:solidFill>
                  <a:schemeClr val="bg1"/>
                </a:solidFill>
                <a:latin typeface="+mj-lt"/>
                <a:cs typeface="Arial" panose="020B0604020202020204" pitchFamily="34" charset="0"/>
              </a:rPr>
              <a:t>Streamlining Multi-State </a:t>
            </a:r>
            <a:r>
              <a:rPr lang="en-US" sz="1400" b="1" err="1">
                <a:solidFill>
                  <a:schemeClr val="bg1"/>
                </a:solidFill>
                <a:latin typeface="+mj-lt"/>
                <a:cs typeface="Arial" panose="020B0604020202020204" pitchFamily="34" charset="0"/>
              </a:rPr>
              <a:t>Labour</a:t>
            </a:r>
            <a:r>
              <a:rPr lang="en-US" sz="1400" b="1">
                <a:solidFill>
                  <a:schemeClr val="bg1"/>
                </a:solidFill>
                <a:latin typeface="+mj-lt"/>
                <a:cs typeface="Arial" panose="020B0604020202020204" pitchFamily="34" charset="0"/>
              </a:rPr>
              <a:t> Compliances and Future of Work</a:t>
            </a:r>
          </a:p>
        </p:txBody>
      </p:sp>
      <p:pic>
        <p:nvPicPr>
          <p:cNvPr id="37" name="Picture 36">
            <a:hlinkClick r:id="rId3"/>
            <a:extLst>
              <a:ext uri="{FF2B5EF4-FFF2-40B4-BE49-F238E27FC236}">
                <a16:creationId xmlns:a16="http://schemas.microsoft.com/office/drawing/2014/main" id="{DD9542B9-BB0C-4F02-9DAD-61C71C71384C}"/>
              </a:ext>
            </a:extLst>
          </p:cNvPr>
          <p:cNvPicPr>
            <a:picLocks/>
          </p:cNvPicPr>
          <p:nvPr/>
        </p:nvPicPr>
        <p:blipFill rotWithShape="1">
          <a:blip r:embed="rId4"/>
          <a:srcRect l="1363" t="2" r="3223" b="26600"/>
          <a:stretch/>
        </p:blipFill>
        <p:spPr>
          <a:xfrm>
            <a:off x="4693610" y="2572799"/>
            <a:ext cx="2520000" cy="2520000"/>
          </a:xfrm>
          <a:prstGeom prst="rect">
            <a:avLst/>
          </a:prstGeom>
          <a:effectLst>
            <a:outerShdw blurRad="63500" sx="102000" sy="102000" algn="ctr" rotWithShape="0">
              <a:prstClr val="black">
                <a:alpha val="40000"/>
              </a:prstClr>
            </a:outerShdw>
          </a:effectLst>
        </p:spPr>
      </p:pic>
      <p:sp>
        <p:nvSpPr>
          <p:cNvPr id="38" name="Round Same Side Corner Rectangle 14">
            <a:extLst>
              <a:ext uri="{FF2B5EF4-FFF2-40B4-BE49-F238E27FC236}">
                <a16:creationId xmlns:a16="http://schemas.microsoft.com/office/drawing/2014/main" id="{529E5DB5-6956-4167-B952-E42EF0C9FC89}"/>
              </a:ext>
            </a:extLst>
          </p:cNvPr>
          <p:cNvSpPr/>
          <p:nvPr/>
        </p:nvSpPr>
        <p:spPr bwMode="gray">
          <a:xfrm>
            <a:off x="9051538" y="5105270"/>
            <a:ext cx="2229814" cy="900000"/>
          </a:xfrm>
          <a:prstGeom prst="round2SameRect">
            <a:avLst>
              <a:gd name="adj1" fmla="val 0"/>
              <a:gd name="adj2" fmla="val 0"/>
            </a:avLst>
          </a:prstGeom>
          <a:noFill/>
          <a:ln w="19050" algn="ctr">
            <a:noFill/>
            <a:miter lim="800000"/>
            <a:headEnd/>
            <a:tailEnd/>
          </a:ln>
        </p:spPr>
        <p:txBody>
          <a:bodyPr wrap="square" lIns="72000" tIns="72000" rIns="72000" bIns="72000" rtlCol="0" anchor="ctr"/>
          <a:lstStyle/>
          <a:p>
            <a:pPr lvl="0" defTabSz="914400" eaLnBrk="0" fontAlgn="base" hangingPunct="0">
              <a:spcBef>
                <a:spcPct val="100000"/>
              </a:spcBef>
              <a:spcAft>
                <a:spcPct val="0"/>
              </a:spcAft>
              <a:defRPr/>
            </a:pPr>
            <a:r>
              <a:rPr lang="en-US" sz="1400">
                <a:solidFill>
                  <a:schemeClr val="bg1"/>
                </a:solidFill>
                <a:latin typeface="+mj-lt"/>
                <a:cs typeface="Arial" panose="020B0604020202020204" pitchFamily="34" charset="0"/>
              </a:rPr>
              <a:t>Business Research Report</a:t>
            </a:r>
            <a:br>
              <a:rPr lang="en-US" sz="1400">
                <a:solidFill>
                  <a:schemeClr val="bg1"/>
                </a:solidFill>
                <a:latin typeface="+mj-lt"/>
                <a:cs typeface="Arial" panose="020B0604020202020204" pitchFamily="34" charset="0"/>
              </a:rPr>
            </a:br>
            <a:r>
              <a:rPr lang="en-US" sz="1400" b="1">
                <a:solidFill>
                  <a:schemeClr val="bg1"/>
                </a:solidFill>
                <a:latin typeface="+mj-lt"/>
                <a:cs typeface="Arial" panose="020B0604020202020204" pitchFamily="34" charset="0"/>
              </a:rPr>
              <a:t>FOOD &amp; AGRICULTURE</a:t>
            </a:r>
            <a:br>
              <a:rPr lang="en-US" sz="1400" b="1">
                <a:solidFill>
                  <a:schemeClr val="bg1"/>
                </a:solidFill>
                <a:latin typeface="+mj-lt"/>
                <a:cs typeface="Arial" panose="020B0604020202020204" pitchFamily="34" charset="0"/>
              </a:rPr>
            </a:br>
            <a:r>
              <a:rPr lang="en-US" sz="1400">
                <a:solidFill>
                  <a:schemeClr val="bg1"/>
                </a:solidFill>
                <a:latin typeface="+mj-lt"/>
                <a:cs typeface="Arial" panose="020B0604020202020204" pitchFamily="34" charset="0"/>
              </a:rPr>
              <a:t>July 2023 </a:t>
            </a:r>
          </a:p>
        </p:txBody>
      </p:sp>
      <p:pic>
        <p:nvPicPr>
          <p:cNvPr id="18" name="Picture 17" descr="Graphical user interface, application, PowerPoint&#10;&#10;Description automatically generated">
            <a:hlinkClick r:id="rId2"/>
            <a:extLst>
              <a:ext uri="{FF2B5EF4-FFF2-40B4-BE49-F238E27FC236}">
                <a16:creationId xmlns:a16="http://schemas.microsoft.com/office/drawing/2014/main" id="{869653C1-5595-43CC-8657-552817BBDF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369" y="2569055"/>
            <a:ext cx="2520696" cy="2523744"/>
          </a:xfrm>
          <a:prstGeom prst="rect">
            <a:avLst/>
          </a:prstGeom>
        </p:spPr>
      </p:pic>
      <p:pic>
        <p:nvPicPr>
          <p:cNvPr id="8" name="Picture 7">
            <a:extLst>
              <a:ext uri="{FF2B5EF4-FFF2-40B4-BE49-F238E27FC236}">
                <a16:creationId xmlns:a16="http://schemas.microsoft.com/office/drawing/2014/main" id="{B7C3D5D5-DABC-BC02-13DA-FB794D529723}"/>
              </a:ext>
            </a:extLst>
          </p:cNvPr>
          <p:cNvPicPr>
            <a:picLocks noChangeAspect="1"/>
          </p:cNvPicPr>
          <p:nvPr/>
        </p:nvPicPr>
        <p:blipFill rotWithShape="1">
          <a:blip r:embed="rId6"/>
          <a:srcRect l="1" r="43786"/>
          <a:stretch/>
        </p:blipFill>
        <p:spPr>
          <a:xfrm>
            <a:off x="9021731" y="2572799"/>
            <a:ext cx="2519609" cy="2520000"/>
          </a:xfrm>
          <a:prstGeom prst="rect">
            <a:avLst/>
          </a:prstGeom>
        </p:spPr>
      </p:pic>
    </p:spTree>
    <p:extLst>
      <p:ext uri="{BB962C8B-B14F-4D97-AF65-F5344CB8AC3E}">
        <p14:creationId xmlns:p14="http://schemas.microsoft.com/office/powerpoint/2010/main" val="3718035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7FE310-F3F3-4967-9071-D4F75EA26645}"/>
              </a:ext>
            </a:extLst>
          </p:cNvPr>
          <p:cNvSpPr>
            <a:spLocks noGrp="1"/>
          </p:cNvSpPr>
          <p:nvPr>
            <p:ph type="sldNum" sz="quarter" idx="12"/>
          </p:nvPr>
        </p:nvSpPr>
        <p:spPr/>
        <p:txBody>
          <a:bodyPr/>
          <a:lstStyle/>
          <a:p>
            <a:fld id="{89BCD8B7-704C-46BF-BB19-4FA5BB3A29B9}" type="slidenum">
              <a:rPr lang="en-US" smtClean="0"/>
              <a:pPr/>
              <a:t>18</a:t>
            </a:fld>
            <a:endParaRPr lang="en-US"/>
          </a:p>
        </p:txBody>
      </p:sp>
    </p:spTree>
    <p:extLst>
      <p:ext uri="{BB962C8B-B14F-4D97-AF65-F5344CB8AC3E}">
        <p14:creationId xmlns:p14="http://schemas.microsoft.com/office/powerpoint/2010/main" val="2202642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44FDB-9746-987A-82C2-2B5FBFFB407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70315E-8933-204E-BD80-845C641F0365}"/>
              </a:ext>
            </a:extLst>
          </p:cNvPr>
          <p:cNvSpPr>
            <a:spLocks noGrp="1"/>
          </p:cNvSpPr>
          <p:nvPr>
            <p:ph idx="1"/>
          </p:nvPr>
        </p:nvSpPr>
        <p:spPr>
          <a:xfrm>
            <a:off x="442912" y="1771651"/>
            <a:ext cx="11306174" cy="4673818"/>
          </a:xfrm>
        </p:spPr>
        <p:txBody>
          <a:bodyPr>
            <a:normAutofit/>
          </a:bodyPr>
          <a:lstStyle/>
          <a:p>
            <a:pPr algn="ctr"/>
            <a:r>
              <a:rPr lang="en-US" sz="1400" b="0" dirty="0"/>
              <a:t>India is an attractive destination for doing business for many reasons.</a:t>
            </a:r>
            <a:endParaRPr lang="en-US" sz="1400" dirty="0"/>
          </a:p>
        </p:txBody>
      </p:sp>
      <p:sp>
        <p:nvSpPr>
          <p:cNvPr id="4" name="Slide Number Placeholder 3">
            <a:extLst>
              <a:ext uri="{FF2B5EF4-FFF2-40B4-BE49-F238E27FC236}">
                <a16:creationId xmlns:a16="http://schemas.microsoft.com/office/drawing/2014/main" id="{5A963BF5-9DF9-7E99-392B-D07001C2CB15}"/>
              </a:ext>
            </a:extLst>
          </p:cNvPr>
          <p:cNvSpPr>
            <a:spLocks noGrp="1"/>
          </p:cNvSpPr>
          <p:nvPr>
            <p:ph type="sldNum" sz="quarter" idx="12"/>
          </p:nvPr>
        </p:nvSpPr>
        <p:spPr/>
        <p:txBody>
          <a:bodyPr/>
          <a:lstStyle/>
          <a:p>
            <a:fld id="{89BCD8B7-704C-46BF-BB19-4FA5BB3A29B9}" type="slidenum">
              <a:rPr lang="en-US" smtClean="0"/>
              <a:t>2</a:t>
            </a:fld>
            <a:endParaRPr lang="en-US"/>
          </a:p>
        </p:txBody>
      </p:sp>
      <p:sp>
        <p:nvSpPr>
          <p:cNvPr id="5" name="Title 4">
            <a:extLst>
              <a:ext uri="{FF2B5EF4-FFF2-40B4-BE49-F238E27FC236}">
                <a16:creationId xmlns:a16="http://schemas.microsoft.com/office/drawing/2014/main" id="{0B131546-E32F-A2C9-3EFC-200E8EE9834B}"/>
              </a:ext>
            </a:extLst>
          </p:cNvPr>
          <p:cNvSpPr>
            <a:spLocks noGrp="1"/>
          </p:cNvSpPr>
          <p:nvPr>
            <p:ph type="title"/>
          </p:nvPr>
        </p:nvSpPr>
        <p:spPr>
          <a:xfrm>
            <a:off x="442912" y="450631"/>
            <a:ext cx="9615488" cy="436338"/>
          </a:xfrm>
        </p:spPr>
        <p:txBody>
          <a:bodyPr/>
          <a:lstStyle/>
          <a:p>
            <a:r>
              <a:rPr lang="en-US" dirty="0"/>
              <a:t>Doing Business in India</a:t>
            </a:r>
            <a:endParaRPr lang="en-GB" dirty="0"/>
          </a:p>
        </p:txBody>
      </p:sp>
      <p:sp>
        <p:nvSpPr>
          <p:cNvPr id="8" name="Text Placeholder 4">
            <a:extLst>
              <a:ext uri="{FF2B5EF4-FFF2-40B4-BE49-F238E27FC236}">
                <a16:creationId xmlns:a16="http://schemas.microsoft.com/office/drawing/2014/main" id="{3BB4DD1E-ACEC-C527-49A6-A67861163AB9}"/>
              </a:ext>
            </a:extLst>
          </p:cNvPr>
          <p:cNvSpPr txBox="1">
            <a:spLocks/>
          </p:cNvSpPr>
          <p:nvPr/>
        </p:nvSpPr>
        <p:spPr>
          <a:xfrm>
            <a:off x="442913" y="1314609"/>
            <a:ext cx="11306173" cy="331311"/>
          </a:xfrm>
          <a:prstGeom prst="rect">
            <a:avLst/>
          </a:prstGeom>
          <a:solidFill>
            <a:schemeClr val="accent1"/>
          </a:solidFill>
        </p:spPr>
        <p:txBody>
          <a:bodyPr/>
          <a:lstStyle>
            <a:lvl1pPr marL="0" indent="0" algn="just" defTabSz="914400" rtl="0" eaLnBrk="1" latinLnBrk="0" hangingPunct="1">
              <a:lnSpc>
                <a:spcPct val="100000"/>
              </a:lnSpc>
              <a:spcBef>
                <a:spcPts val="1200"/>
              </a:spcBef>
              <a:buFont typeface="Arial" panose="020B0604020202020204" pitchFamily="34" charset="0"/>
              <a:buNone/>
              <a:defRPr lang="en-US" sz="1800" b="1" kern="1200" dirty="0">
                <a:solidFill>
                  <a:schemeClr val="accent1"/>
                </a:solidFill>
                <a:latin typeface="+mn-lt"/>
                <a:ea typeface="Open Sans Semibold" panose="020B0706030804020204" pitchFamily="34" charset="0"/>
                <a:cs typeface="Open Sans Semibold" panose="020B0706030804020204" pitchFamily="34" charset="0"/>
              </a:defRPr>
            </a:lvl1pPr>
            <a:lvl2pPr marL="180975" indent="-180975" algn="just" defTabSz="914400" rtl="0" eaLnBrk="1" latinLnBrk="0" hangingPunct="1">
              <a:lnSpc>
                <a:spcPct val="100000"/>
              </a:lnSpc>
              <a:spcBef>
                <a:spcPts val="600"/>
              </a:spcBef>
              <a:buClr>
                <a:schemeClr val="accent1"/>
              </a:buClr>
              <a:buFont typeface="Wingdings" panose="05000000000000000000" pitchFamily="2" charset="2"/>
              <a:buChar char="§"/>
              <a:defRPr lang="en-US" sz="1600" kern="1200" dirty="0">
                <a:solidFill>
                  <a:schemeClr val="accent1"/>
                </a:solidFill>
                <a:latin typeface="+mn-lt"/>
                <a:ea typeface="+mn-ea"/>
                <a:cs typeface="+mn-cs"/>
              </a:defRPr>
            </a:lvl2pPr>
            <a:lvl3pPr marL="447675" indent="-177800" algn="just" defTabSz="914400" rtl="0" eaLnBrk="1" latinLnBrk="0" hangingPunct="1">
              <a:lnSpc>
                <a:spcPct val="100000"/>
              </a:lnSpc>
              <a:spcBef>
                <a:spcPts val="300"/>
              </a:spcBef>
              <a:buClr>
                <a:schemeClr val="accent1"/>
              </a:buClr>
              <a:buFont typeface="Whitney Book" pitchFamily="50" charset="0"/>
              <a:buChar char="–"/>
              <a:defRPr lang="en-US" sz="1600" kern="1200" dirty="0">
                <a:solidFill>
                  <a:schemeClr val="accent1"/>
                </a:solidFill>
                <a:latin typeface="+mn-lt"/>
                <a:ea typeface="+mn-ea"/>
                <a:cs typeface="+mn-cs"/>
              </a:defRPr>
            </a:lvl3pPr>
            <a:lvl4pPr marL="625475" indent="-176213" algn="just" defTabSz="914400" rtl="0" eaLnBrk="1" latinLnBrk="0" hangingPunct="1">
              <a:lnSpc>
                <a:spcPct val="100000"/>
              </a:lnSpc>
              <a:spcBef>
                <a:spcPts val="0"/>
              </a:spcBef>
              <a:buClr>
                <a:schemeClr val="accent1"/>
              </a:buClr>
              <a:buFont typeface="Arial" panose="020B0604020202020204" pitchFamily="34" charset="0"/>
              <a:buChar char="•"/>
              <a:defRPr lang="en-US" sz="1600" kern="1200" dirty="0">
                <a:solidFill>
                  <a:schemeClr val="accent1"/>
                </a:solidFill>
                <a:latin typeface="+mn-lt"/>
                <a:ea typeface="+mn-ea"/>
                <a:cs typeface="+mn-cs"/>
              </a:defRPr>
            </a:lvl4pPr>
            <a:lvl5pPr marL="808038" indent="-182563" algn="just" defTabSz="914400" rtl="0" eaLnBrk="1" latinLnBrk="0" hangingPunct="1">
              <a:lnSpc>
                <a:spcPct val="100000"/>
              </a:lnSpc>
              <a:spcBef>
                <a:spcPts val="0"/>
              </a:spcBef>
              <a:buClr>
                <a:schemeClr val="accent1"/>
              </a:buClr>
              <a:buFont typeface="Whitney Book" pitchFamily="50" charset="0"/>
              <a:buChar char="-"/>
              <a:defRPr lang="en-US" sz="1400" kern="1200" dirty="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rPr>
              <a:t>Introduction</a:t>
            </a:r>
            <a:endParaRPr lang="en-IN" dirty="0">
              <a:solidFill>
                <a:schemeClr val="bg1"/>
              </a:solidFill>
            </a:endParaRPr>
          </a:p>
        </p:txBody>
      </p:sp>
      <p:grpSp>
        <p:nvGrpSpPr>
          <p:cNvPr id="44" name="Group 43">
            <a:extLst>
              <a:ext uri="{FF2B5EF4-FFF2-40B4-BE49-F238E27FC236}">
                <a16:creationId xmlns:a16="http://schemas.microsoft.com/office/drawing/2014/main" id="{F6C89369-0DE4-BD6E-0C7D-72024C816365}"/>
              </a:ext>
            </a:extLst>
          </p:cNvPr>
          <p:cNvGrpSpPr/>
          <p:nvPr/>
        </p:nvGrpSpPr>
        <p:grpSpPr>
          <a:xfrm>
            <a:off x="690562" y="2181225"/>
            <a:ext cx="10744199" cy="4321394"/>
            <a:chOff x="442912" y="2076450"/>
            <a:chExt cx="10744199" cy="4321394"/>
          </a:xfrm>
        </p:grpSpPr>
        <p:grpSp>
          <p:nvGrpSpPr>
            <p:cNvPr id="21" name="Group 20">
              <a:extLst>
                <a:ext uri="{FF2B5EF4-FFF2-40B4-BE49-F238E27FC236}">
                  <a16:creationId xmlns:a16="http://schemas.microsoft.com/office/drawing/2014/main" id="{4D0BC26C-1328-EDDD-86E6-94A5B51DE68A}"/>
                </a:ext>
              </a:extLst>
            </p:cNvPr>
            <p:cNvGrpSpPr/>
            <p:nvPr/>
          </p:nvGrpSpPr>
          <p:grpSpPr>
            <a:xfrm>
              <a:off x="442912" y="2076450"/>
              <a:ext cx="2524124" cy="2124075"/>
              <a:chOff x="442912" y="2076450"/>
              <a:chExt cx="2524124" cy="2124075"/>
            </a:xfrm>
          </p:grpSpPr>
          <p:sp>
            <p:nvSpPr>
              <p:cNvPr id="3" name="Hexagon 2">
                <a:extLst>
                  <a:ext uri="{FF2B5EF4-FFF2-40B4-BE49-F238E27FC236}">
                    <a16:creationId xmlns:a16="http://schemas.microsoft.com/office/drawing/2014/main" id="{C6D26124-581D-93E7-18B6-0683CB0417AD}"/>
                  </a:ext>
                </a:extLst>
              </p:cNvPr>
              <p:cNvSpPr/>
              <p:nvPr/>
            </p:nvSpPr>
            <p:spPr>
              <a:xfrm>
                <a:off x="442912" y="2076450"/>
                <a:ext cx="2524124" cy="2124075"/>
              </a:xfrm>
              <a:prstGeom prst="hexagon">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b="1" dirty="0"/>
              </a:p>
              <a:p>
                <a:pPr algn="ctr"/>
                <a:endParaRPr lang="en-US" b="1" dirty="0"/>
              </a:p>
              <a:p>
                <a:pPr algn="ctr"/>
                <a:endParaRPr lang="en-US" b="1" dirty="0"/>
              </a:p>
              <a:p>
                <a:pPr algn="ctr"/>
                <a:r>
                  <a:rPr lang="en-US" b="1" dirty="0"/>
                  <a:t>Population</a:t>
                </a:r>
                <a:endParaRPr lang="en-US" dirty="0"/>
              </a:p>
              <a:p>
                <a:pPr algn="ctr"/>
                <a:r>
                  <a:rPr lang="en-US" sz="1400" dirty="0"/>
                  <a:t>1.4 billion</a:t>
                </a:r>
                <a:endParaRPr lang="en-GB" sz="1400" dirty="0"/>
              </a:p>
            </p:txBody>
          </p:sp>
          <p:pic>
            <p:nvPicPr>
              <p:cNvPr id="9" name="Graphic 8" descr="Group of people with solid fill">
                <a:extLst>
                  <a:ext uri="{FF2B5EF4-FFF2-40B4-BE49-F238E27FC236}">
                    <a16:creationId xmlns:a16="http://schemas.microsoft.com/office/drawing/2014/main" id="{FB097957-3E5C-BFE5-6534-B3E8C586E0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49461" y="2302002"/>
                <a:ext cx="865088" cy="865088"/>
              </a:xfrm>
              <a:prstGeom prst="rect">
                <a:avLst/>
              </a:prstGeom>
            </p:spPr>
          </p:pic>
        </p:grpSp>
        <p:grpSp>
          <p:nvGrpSpPr>
            <p:cNvPr id="20" name="Group 19">
              <a:extLst>
                <a:ext uri="{FF2B5EF4-FFF2-40B4-BE49-F238E27FC236}">
                  <a16:creationId xmlns:a16="http://schemas.microsoft.com/office/drawing/2014/main" id="{29E39946-AB9B-7462-E7CC-E3D1EFB6393F}"/>
                </a:ext>
              </a:extLst>
            </p:cNvPr>
            <p:cNvGrpSpPr/>
            <p:nvPr/>
          </p:nvGrpSpPr>
          <p:grpSpPr>
            <a:xfrm>
              <a:off x="2490787" y="3167090"/>
              <a:ext cx="2524124" cy="2124075"/>
              <a:chOff x="2490787" y="3167090"/>
              <a:chExt cx="2524124" cy="2124075"/>
            </a:xfrm>
          </p:grpSpPr>
          <p:sp>
            <p:nvSpPr>
              <p:cNvPr id="12" name="Hexagon 11">
                <a:extLst>
                  <a:ext uri="{FF2B5EF4-FFF2-40B4-BE49-F238E27FC236}">
                    <a16:creationId xmlns:a16="http://schemas.microsoft.com/office/drawing/2014/main" id="{088ECD18-34F3-8654-D534-8F0E728317D8}"/>
                  </a:ext>
                </a:extLst>
              </p:cNvPr>
              <p:cNvSpPr/>
              <p:nvPr/>
            </p:nvSpPr>
            <p:spPr>
              <a:xfrm>
                <a:off x="2490787" y="3167090"/>
                <a:ext cx="2524124" cy="2124075"/>
              </a:xfrm>
              <a:prstGeom prst="hexagon">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b="1" dirty="0"/>
              </a:p>
              <a:p>
                <a:pPr algn="ctr"/>
                <a:endParaRPr lang="en-US" b="1" dirty="0"/>
              </a:p>
              <a:p>
                <a:pPr algn="ctr"/>
                <a:endParaRPr lang="en-US" b="1" dirty="0"/>
              </a:p>
              <a:p>
                <a:pPr algn="ctr"/>
                <a:r>
                  <a:rPr lang="en-US" sz="1400" b="1" dirty="0"/>
                  <a:t>Demographic Dividend</a:t>
                </a:r>
                <a:endParaRPr lang="en-US" sz="1400" dirty="0"/>
              </a:p>
              <a:p>
                <a:pPr algn="ctr"/>
                <a:r>
                  <a:rPr lang="en-US" sz="1200" dirty="0"/>
                  <a:t>Project median age of 31 as of 2030</a:t>
                </a:r>
                <a:endParaRPr lang="en-GB" sz="1200" dirty="0"/>
              </a:p>
            </p:txBody>
          </p:sp>
          <p:pic>
            <p:nvPicPr>
              <p:cNvPr id="17" name="Graphic 16" descr="Upward trend with solid fill">
                <a:extLst>
                  <a:ext uri="{FF2B5EF4-FFF2-40B4-BE49-F238E27FC236}">
                    <a16:creationId xmlns:a16="http://schemas.microsoft.com/office/drawing/2014/main" id="{B6264E7D-FF35-18B9-ACF2-5F4E0A1D8F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95649" y="3314727"/>
                <a:ext cx="914400" cy="914400"/>
              </a:xfrm>
              <a:prstGeom prst="rect">
                <a:avLst/>
              </a:prstGeom>
            </p:spPr>
          </p:pic>
        </p:grpSp>
        <p:grpSp>
          <p:nvGrpSpPr>
            <p:cNvPr id="27" name="Group 26">
              <a:extLst>
                <a:ext uri="{FF2B5EF4-FFF2-40B4-BE49-F238E27FC236}">
                  <a16:creationId xmlns:a16="http://schemas.microsoft.com/office/drawing/2014/main" id="{BE83CA63-AC00-77F6-8BB0-8FD25BB01C30}"/>
                </a:ext>
              </a:extLst>
            </p:cNvPr>
            <p:cNvGrpSpPr/>
            <p:nvPr/>
          </p:nvGrpSpPr>
          <p:grpSpPr>
            <a:xfrm>
              <a:off x="4548187" y="2092610"/>
              <a:ext cx="2524124" cy="2124075"/>
              <a:chOff x="4548187" y="2092610"/>
              <a:chExt cx="2524124" cy="2124075"/>
            </a:xfrm>
          </p:grpSpPr>
          <p:sp>
            <p:nvSpPr>
              <p:cNvPr id="23" name="Hexagon 22">
                <a:extLst>
                  <a:ext uri="{FF2B5EF4-FFF2-40B4-BE49-F238E27FC236}">
                    <a16:creationId xmlns:a16="http://schemas.microsoft.com/office/drawing/2014/main" id="{20E75AF9-658E-9F51-66FC-173BD14CD687}"/>
                  </a:ext>
                </a:extLst>
              </p:cNvPr>
              <p:cNvSpPr/>
              <p:nvPr/>
            </p:nvSpPr>
            <p:spPr>
              <a:xfrm>
                <a:off x="4548187" y="2092610"/>
                <a:ext cx="2524124" cy="2124075"/>
              </a:xfrm>
              <a:prstGeom prst="hexagon">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b="1" dirty="0"/>
              </a:p>
              <a:p>
                <a:pPr algn="ctr"/>
                <a:endParaRPr lang="en-US" b="1" dirty="0"/>
              </a:p>
              <a:p>
                <a:pPr algn="ctr"/>
                <a:endParaRPr lang="en-US" b="1" dirty="0"/>
              </a:p>
              <a:p>
                <a:pPr algn="ctr"/>
                <a:r>
                  <a:rPr lang="en-US" sz="1400" b="1" dirty="0"/>
                  <a:t>Alternative to China</a:t>
                </a:r>
                <a:endParaRPr lang="en-US" sz="1400" dirty="0"/>
              </a:p>
              <a:p>
                <a:pPr algn="ctr"/>
                <a:r>
                  <a:rPr lang="en-US" sz="1100" dirty="0"/>
                  <a:t>Leading investment destination with diversification of supply chains</a:t>
                </a:r>
                <a:endParaRPr lang="en-GB" sz="1100" dirty="0"/>
              </a:p>
            </p:txBody>
          </p:sp>
          <p:pic>
            <p:nvPicPr>
              <p:cNvPr id="26" name="Graphic 25" descr="Earth globe: Americas with solid fill">
                <a:extLst>
                  <a:ext uri="{FF2B5EF4-FFF2-40B4-BE49-F238E27FC236}">
                    <a16:creationId xmlns:a16="http://schemas.microsoft.com/office/drawing/2014/main" id="{5A4EAE24-AE83-3EBC-CDD3-88157FC19FD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53049" y="2224087"/>
                <a:ext cx="914400" cy="914400"/>
              </a:xfrm>
              <a:prstGeom prst="rect">
                <a:avLst/>
              </a:prstGeom>
            </p:spPr>
          </p:pic>
        </p:grpSp>
        <p:grpSp>
          <p:nvGrpSpPr>
            <p:cNvPr id="39" name="Group 38">
              <a:extLst>
                <a:ext uri="{FF2B5EF4-FFF2-40B4-BE49-F238E27FC236}">
                  <a16:creationId xmlns:a16="http://schemas.microsoft.com/office/drawing/2014/main" id="{0F6B3C25-9F43-DD77-170E-C90DB48D2190}"/>
                </a:ext>
              </a:extLst>
            </p:cNvPr>
            <p:cNvGrpSpPr/>
            <p:nvPr/>
          </p:nvGrpSpPr>
          <p:grpSpPr>
            <a:xfrm>
              <a:off x="8662987" y="2102162"/>
              <a:ext cx="2524124" cy="2124075"/>
              <a:chOff x="8662987" y="2102162"/>
              <a:chExt cx="2524124" cy="2124075"/>
            </a:xfrm>
          </p:grpSpPr>
          <p:sp>
            <p:nvSpPr>
              <p:cNvPr id="31" name="Hexagon 30">
                <a:extLst>
                  <a:ext uri="{FF2B5EF4-FFF2-40B4-BE49-F238E27FC236}">
                    <a16:creationId xmlns:a16="http://schemas.microsoft.com/office/drawing/2014/main" id="{0CDE20AF-A1D5-A8B5-DCEC-F20FF19A8F6E}"/>
                  </a:ext>
                </a:extLst>
              </p:cNvPr>
              <p:cNvSpPr/>
              <p:nvPr/>
            </p:nvSpPr>
            <p:spPr>
              <a:xfrm>
                <a:off x="8662987" y="2102162"/>
                <a:ext cx="2524124" cy="2124075"/>
              </a:xfrm>
              <a:prstGeom prst="hexagon">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b="1" dirty="0"/>
              </a:p>
              <a:p>
                <a:pPr algn="ctr"/>
                <a:endParaRPr lang="en-US" b="1" dirty="0"/>
              </a:p>
              <a:p>
                <a:pPr algn="ctr"/>
                <a:endParaRPr lang="en-US" b="1" dirty="0"/>
              </a:p>
              <a:p>
                <a:pPr algn="ctr"/>
                <a:r>
                  <a:rPr lang="en-US" sz="1400" b="1" dirty="0"/>
                  <a:t>Policy Framework</a:t>
                </a:r>
                <a:endParaRPr lang="en-US" sz="1400" dirty="0"/>
              </a:p>
              <a:p>
                <a:pPr algn="ctr"/>
                <a:r>
                  <a:rPr lang="en-US" sz="1100" dirty="0"/>
                  <a:t>Relaxed FDI norms and incentives for manufacturing in India</a:t>
                </a:r>
                <a:endParaRPr lang="en-GB" sz="1100" dirty="0"/>
              </a:p>
            </p:txBody>
          </p:sp>
          <p:pic>
            <p:nvPicPr>
              <p:cNvPr id="33" name="Graphic 32" descr="Court with solid fill">
                <a:extLst>
                  <a:ext uri="{FF2B5EF4-FFF2-40B4-BE49-F238E27FC236}">
                    <a16:creationId xmlns:a16="http://schemas.microsoft.com/office/drawing/2014/main" id="{EC6ED90B-FDA2-1D74-07C4-8BCA5CE448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67849" y="2302002"/>
                <a:ext cx="914400" cy="914400"/>
              </a:xfrm>
              <a:prstGeom prst="rect">
                <a:avLst/>
              </a:prstGeom>
            </p:spPr>
          </p:pic>
        </p:grpSp>
        <p:grpSp>
          <p:nvGrpSpPr>
            <p:cNvPr id="43" name="Group 42">
              <a:extLst>
                <a:ext uri="{FF2B5EF4-FFF2-40B4-BE49-F238E27FC236}">
                  <a16:creationId xmlns:a16="http://schemas.microsoft.com/office/drawing/2014/main" id="{8087FBE4-4A13-6976-3167-5024F16B3E69}"/>
                </a:ext>
              </a:extLst>
            </p:cNvPr>
            <p:cNvGrpSpPr/>
            <p:nvPr/>
          </p:nvGrpSpPr>
          <p:grpSpPr>
            <a:xfrm>
              <a:off x="6596062" y="3173752"/>
              <a:ext cx="2524124" cy="2124075"/>
              <a:chOff x="6596062" y="3173752"/>
              <a:chExt cx="2524124" cy="2124075"/>
            </a:xfrm>
          </p:grpSpPr>
          <p:sp>
            <p:nvSpPr>
              <p:cNvPr id="29" name="Hexagon 28">
                <a:extLst>
                  <a:ext uri="{FF2B5EF4-FFF2-40B4-BE49-F238E27FC236}">
                    <a16:creationId xmlns:a16="http://schemas.microsoft.com/office/drawing/2014/main" id="{2DCED252-CB55-5023-AB63-EE7B29CB415D}"/>
                  </a:ext>
                </a:extLst>
              </p:cNvPr>
              <p:cNvSpPr/>
              <p:nvPr/>
            </p:nvSpPr>
            <p:spPr>
              <a:xfrm>
                <a:off x="6596062" y="3173752"/>
                <a:ext cx="2524124" cy="2124075"/>
              </a:xfrm>
              <a:prstGeom prst="hexagon">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1" dirty="0"/>
              </a:p>
              <a:p>
                <a:pPr algn="ctr"/>
                <a:endParaRPr lang="en-US" b="1" dirty="0"/>
              </a:p>
              <a:p>
                <a:pPr algn="ctr"/>
                <a:endParaRPr lang="en-US" b="1" dirty="0"/>
              </a:p>
              <a:p>
                <a:pPr algn="ctr"/>
                <a:r>
                  <a:rPr lang="en-US" sz="1400" b="1" dirty="0"/>
                  <a:t>Preferred Emerging Market Destination</a:t>
                </a:r>
                <a:endParaRPr lang="en-US" sz="1400" dirty="0"/>
              </a:p>
              <a:p>
                <a:pPr algn="ctr"/>
                <a:r>
                  <a:rPr lang="en-US" sz="1100" dirty="0"/>
                  <a:t>Investors prefer India over other emerging markets because of better fundamentals</a:t>
                </a:r>
                <a:endParaRPr lang="en-GB" sz="1100" dirty="0"/>
              </a:p>
            </p:txBody>
          </p:sp>
          <p:pic>
            <p:nvPicPr>
              <p:cNvPr id="35" name="Graphic 34" descr="Handshake with solid fill">
                <a:extLst>
                  <a:ext uri="{FF2B5EF4-FFF2-40B4-BE49-F238E27FC236}">
                    <a16:creationId xmlns:a16="http://schemas.microsoft.com/office/drawing/2014/main" id="{93A8B553-4D5A-98B4-7C89-606C81F5094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00924" y="3264266"/>
                <a:ext cx="914400" cy="914400"/>
              </a:xfrm>
              <a:prstGeom prst="rect">
                <a:avLst/>
              </a:prstGeom>
            </p:spPr>
          </p:pic>
        </p:grpSp>
        <p:grpSp>
          <p:nvGrpSpPr>
            <p:cNvPr id="42" name="Group 41">
              <a:extLst>
                <a:ext uri="{FF2B5EF4-FFF2-40B4-BE49-F238E27FC236}">
                  <a16:creationId xmlns:a16="http://schemas.microsoft.com/office/drawing/2014/main" id="{B7CD627E-CA3C-EA7D-BE24-D85B001F10D9}"/>
                </a:ext>
              </a:extLst>
            </p:cNvPr>
            <p:cNvGrpSpPr/>
            <p:nvPr/>
          </p:nvGrpSpPr>
          <p:grpSpPr>
            <a:xfrm>
              <a:off x="4548187" y="4273769"/>
              <a:ext cx="2524124" cy="2124075"/>
              <a:chOff x="4548187" y="4273769"/>
              <a:chExt cx="2524124" cy="2124075"/>
            </a:xfrm>
          </p:grpSpPr>
          <p:sp>
            <p:nvSpPr>
              <p:cNvPr id="37" name="Hexagon 36">
                <a:extLst>
                  <a:ext uri="{FF2B5EF4-FFF2-40B4-BE49-F238E27FC236}">
                    <a16:creationId xmlns:a16="http://schemas.microsoft.com/office/drawing/2014/main" id="{444944C7-DB94-CE1B-73D4-16F13CDFEAD4}"/>
                  </a:ext>
                </a:extLst>
              </p:cNvPr>
              <p:cNvSpPr/>
              <p:nvPr/>
            </p:nvSpPr>
            <p:spPr>
              <a:xfrm>
                <a:off x="4548187" y="4273769"/>
                <a:ext cx="2524124" cy="2124075"/>
              </a:xfrm>
              <a:prstGeom prst="hexagon">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b="1" dirty="0"/>
              </a:p>
              <a:p>
                <a:pPr algn="ctr"/>
                <a:endParaRPr lang="en-US" b="1" dirty="0"/>
              </a:p>
              <a:p>
                <a:pPr algn="ctr"/>
                <a:endParaRPr lang="en-US" b="1" dirty="0"/>
              </a:p>
              <a:p>
                <a:pPr algn="ctr"/>
                <a:r>
                  <a:rPr lang="en-US" sz="1400" b="1" dirty="0"/>
                  <a:t>FDI Inflows</a:t>
                </a:r>
                <a:endParaRPr lang="en-US" sz="1400" dirty="0"/>
              </a:p>
              <a:p>
                <a:pPr algn="ctr"/>
                <a:r>
                  <a:rPr lang="en-US" sz="1100" dirty="0"/>
                  <a:t>According to UNCTAD, India secured the 3rd highest FDI in the world for greenfield projects in 2022</a:t>
                </a:r>
                <a:endParaRPr lang="en-GB" sz="1100" dirty="0"/>
              </a:p>
            </p:txBody>
          </p:sp>
          <p:pic>
            <p:nvPicPr>
              <p:cNvPr id="41" name="Graphic 40" descr="Business Growth with solid fill">
                <a:extLst>
                  <a:ext uri="{FF2B5EF4-FFF2-40B4-BE49-F238E27FC236}">
                    <a16:creationId xmlns:a16="http://schemas.microsoft.com/office/drawing/2014/main" id="{6001F636-96C4-944B-EFCF-69014498905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414961" y="4433309"/>
                <a:ext cx="914400" cy="914400"/>
              </a:xfrm>
              <a:prstGeom prst="rect">
                <a:avLst/>
              </a:prstGeom>
            </p:spPr>
          </p:pic>
        </p:grpSp>
      </p:grpSp>
    </p:spTree>
    <p:extLst>
      <p:ext uri="{BB962C8B-B14F-4D97-AF65-F5344CB8AC3E}">
        <p14:creationId xmlns:p14="http://schemas.microsoft.com/office/powerpoint/2010/main" val="26873133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46E35-740C-703F-18F4-7CD7A42F9A3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9D279D-A08B-5118-D3B2-356002F75CEA}"/>
              </a:ext>
            </a:extLst>
          </p:cNvPr>
          <p:cNvSpPr>
            <a:spLocks noGrp="1"/>
          </p:cNvSpPr>
          <p:nvPr>
            <p:ph type="sldNum" sz="quarter" idx="12"/>
          </p:nvPr>
        </p:nvSpPr>
        <p:spPr/>
        <p:txBody>
          <a:bodyPr/>
          <a:lstStyle/>
          <a:p>
            <a:fld id="{89BCD8B7-704C-46BF-BB19-4FA5BB3A29B9}" type="slidenum">
              <a:rPr lang="en-US" smtClean="0"/>
              <a:t>3</a:t>
            </a:fld>
            <a:endParaRPr lang="en-US"/>
          </a:p>
        </p:txBody>
      </p:sp>
      <p:sp>
        <p:nvSpPr>
          <p:cNvPr id="5" name="Title 4">
            <a:extLst>
              <a:ext uri="{FF2B5EF4-FFF2-40B4-BE49-F238E27FC236}">
                <a16:creationId xmlns:a16="http://schemas.microsoft.com/office/drawing/2014/main" id="{19FAE479-2867-752C-15F0-B787E791E496}"/>
              </a:ext>
            </a:extLst>
          </p:cNvPr>
          <p:cNvSpPr>
            <a:spLocks noGrp="1"/>
          </p:cNvSpPr>
          <p:nvPr>
            <p:ph type="title"/>
          </p:nvPr>
        </p:nvSpPr>
        <p:spPr>
          <a:xfrm>
            <a:off x="442912" y="450631"/>
            <a:ext cx="9615488" cy="436338"/>
          </a:xfrm>
        </p:spPr>
        <p:txBody>
          <a:bodyPr/>
          <a:lstStyle/>
          <a:p>
            <a:r>
              <a:rPr lang="en-US" dirty="0"/>
              <a:t>Doing Business in India</a:t>
            </a:r>
            <a:endParaRPr lang="en-GB" dirty="0"/>
          </a:p>
        </p:txBody>
      </p:sp>
      <p:sp>
        <p:nvSpPr>
          <p:cNvPr id="8" name="Text Placeholder 4">
            <a:extLst>
              <a:ext uri="{FF2B5EF4-FFF2-40B4-BE49-F238E27FC236}">
                <a16:creationId xmlns:a16="http://schemas.microsoft.com/office/drawing/2014/main" id="{9C0E4FC8-CF1F-7962-EBC5-6A541E0CA381}"/>
              </a:ext>
            </a:extLst>
          </p:cNvPr>
          <p:cNvSpPr txBox="1">
            <a:spLocks/>
          </p:cNvSpPr>
          <p:nvPr/>
        </p:nvSpPr>
        <p:spPr>
          <a:xfrm>
            <a:off x="442913" y="1314609"/>
            <a:ext cx="11306173" cy="331311"/>
          </a:xfrm>
          <a:prstGeom prst="rect">
            <a:avLst/>
          </a:prstGeom>
          <a:solidFill>
            <a:schemeClr val="accent1"/>
          </a:solidFill>
        </p:spPr>
        <p:txBody>
          <a:bodyPr/>
          <a:lstStyle>
            <a:lvl1pPr marL="0" indent="0" algn="just" defTabSz="914400" rtl="0" eaLnBrk="1" latinLnBrk="0" hangingPunct="1">
              <a:lnSpc>
                <a:spcPct val="100000"/>
              </a:lnSpc>
              <a:spcBef>
                <a:spcPts val="1200"/>
              </a:spcBef>
              <a:buFont typeface="Arial" panose="020B0604020202020204" pitchFamily="34" charset="0"/>
              <a:buNone/>
              <a:defRPr lang="en-US" sz="1800" b="1" kern="1200" dirty="0">
                <a:solidFill>
                  <a:schemeClr val="accent1"/>
                </a:solidFill>
                <a:latin typeface="+mn-lt"/>
                <a:ea typeface="Open Sans Semibold" panose="020B0706030804020204" pitchFamily="34" charset="0"/>
                <a:cs typeface="Open Sans Semibold" panose="020B0706030804020204" pitchFamily="34" charset="0"/>
              </a:defRPr>
            </a:lvl1pPr>
            <a:lvl2pPr marL="180975" indent="-180975" algn="just" defTabSz="914400" rtl="0" eaLnBrk="1" latinLnBrk="0" hangingPunct="1">
              <a:lnSpc>
                <a:spcPct val="100000"/>
              </a:lnSpc>
              <a:spcBef>
                <a:spcPts val="600"/>
              </a:spcBef>
              <a:buClr>
                <a:schemeClr val="accent1"/>
              </a:buClr>
              <a:buFont typeface="Wingdings" panose="05000000000000000000" pitchFamily="2" charset="2"/>
              <a:buChar char="§"/>
              <a:defRPr lang="en-US" sz="1600" kern="1200" dirty="0">
                <a:solidFill>
                  <a:schemeClr val="accent1"/>
                </a:solidFill>
                <a:latin typeface="+mn-lt"/>
                <a:ea typeface="+mn-ea"/>
                <a:cs typeface="+mn-cs"/>
              </a:defRPr>
            </a:lvl2pPr>
            <a:lvl3pPr marL="447675" indent="-177800" algn="just" defTabSz="914400" rtl="0" eaLnBrk="1" latinLnBrk="0" hangingPunct="1">
              <a:lnSpc>
                <a:spcPct val="100000"/>
              </a:lnSpc>
              <a:spcBef>
                <a:spcPts val="300"/>
              </a:spcBef>
              <a:buClr>
                <a:schemeClr val="accent1"/>
              </a:buClr>
              <a:buFont typeface="Whitney Book" pitchFamily="50" charset="0"/>
              <a:buChar char="–"/>
              <a:defRPr lang="en-US" sz="1600" kern="1200" dirty="0">
                <a:solidFill>
                  <a:schemeClr val="accent1"/>
                </a:solidFill>
                <a:latin typeface="+mn-lt"/>
                <a:ea typeface="+mn-ea"/>
                <a:cs typeface="+mn-cs"/>
              </a:defRPr>
            </a:lvl3pPr>
            <a:lvl4pPr marL="625475" indent="-176213" algn="just" defTabSz="914400" rtl="0" eaLnBrk="1" latinLnBrk="0" hangingPunct="1">
              <a:lnSpc>
                <a:spcPct val="100000"/>
              </a:lnSpc>
              <a:spcBef>
                <a:spcPts val="0"/>
              </a:spcBef>
              <a:buClr>
                <a:schemeClr val="accent1"/>
              </a:buClr>
              <a:buFont typeface="Arial" panose="020B0604020202020204" pitchFamily="34" charset="0"/>
              <a:buChar char="•"/>
              <a:defRPr lang="en-US" sz="1600" kern="1200" dirty="0">
                <a:solidFill>
                  <a:schemeClr val="accent1"/>
                </a:solidFill>
                <a:latin typeface="+mn-lt"/>
                <a:ea typeface="+mn-ea"/>
                <a:cs typeface="+mn-cs"/>
              </a:defRPr>
            </a:lvl4pPr>
            <a:lvl5pPr marL="808038" indent="-182563" algn="just" defTabSz="914400" rtl="0" eaLnBrk="1" latinLnBrk="0" hangingPunct="1">
              <a:lnSpc>
                <a:spcPct val="100000"/>
              </a:lnSpc>
              <a:spcBef>
                <a:spcPts val="0"/>
              </a:spcBef>
              <a:buClr>
                <a:schemeClr val="accent1"/>
              </a:buClr>
              <a:buFont typeface="Whitney Book" pitchFamily="50" charset="0"/>
              <a:buChar char="-"/>
              <a:defRPr lang="en-US" sz="1400" kern="1200" dirty="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rPr>
              <a:t>Sectors with 100% FDI under Automatic Route</a:t>
            </a:r>
          </a:p>
          <a:p>
            <a:endParaRPr lang="en-IN" dirty="0">
              <a:solidFill>
                <a:schemeClr val="bg1"/>
              </a:solidFill>
            </a:endParaRPr>
          </a:p>
        </p:txBody>
      </p:sp>
      <p:graphicFrame>
        <p:nvGraphicFramePr>
          <p:cNvPr id="18" name="Diagram 17">
            <a:extLst>
              <a:ext uri="{FF2B5EF4-FFF2-40B4-BE49-F238E27FC236}">
                <a16:creationId xmlns:a16="http://schemas.microsoft.com/office/drawing/2014/main" id="{56E0DF97-FFEE-854D-8C8D-76ECE1CA1309}"/>
              </a:ext>
            </a:extLst>
          </p:cNvPr>
          <p:cNvGraphicFramePr/>
          <p:nvPr>
            <p:extLst>
              <p:ext uri="{D42A27DB-BD31-4B8C-83A1-F6EECF244321}">
                <p14:modId xmlns:p14="http://schemas.microsoft.com/office/powerpoint/2010/main" val="711264365"/>
              </p:ext>
            </p:extLst>
          </p:nvPr>
        </p:nvGraphicFramePr>
        <p:xfrm>
          <a:off x="2241550" y="1866900"/>
          <a:ext cx="8128000" cy="4505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3619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61F32-02A9-F59B-8CBC-6112B26AE42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C18B41-723A-14BD-6999-86B13C62D1FE}"/>
              </a:ext>
            </a:extLst>
          </p:cNvPr>
          <p:cNvSpPr>
            <a:spLocks noGrp="1"/>
          </p:cNvSpPr>
          <p:nvPr>
            <p:ph type="sldNum" sz="quarter" idx="12"/>
          </p:nvPr>
        </p:nvSpPr>
        <p:spPr/>
        <p:txBody>
          <a:bodyPr/>
          <a:lstStyle/>
          <a:p>
            <a:fld id="{89BCD8B7-704C-46BF-BB19-4FA5BB3A29B9}" type="slidenum">
              <a:rPr lang="en-US" smtClean="0"/>
              <a:t>4</a:t>
            </a:fld>
            <a:endParaRPr lang="en-US"/>
          </a:p>
        </p:txBody>
      </p:sp>
      <p:sp>
        <p:nvSpPr>
          <p:cNvPr id="5" name="Title 4">
            <a:extLst>
              <a:ext uri="{FF2B5EF4-FFF2-40B4-BE49-F238E27FC236}">
                <a16:creationId xmlns:a16="http://schemas.microsoft.com/office/drawing/2014/main" id="{EC7513EE-294B-4B1E-E9C0-0768F60F071D}"/>
              </a:ext>
            </a:extLst>
          </p:cNvPr>
          <p:cNvSpPr>
            <a:spLocks noGrp="1"/>
          </p:cNvSpPr>
          <p:nvPr>
            <p:ph type="title"/>
          </p:nvPr>
        </p:nvSpPr>
        <p:spPr>
          <a:xfrm>
            <a:off x="442912" y="450631"/>
            <a:ext cx="9615488" cy="436338"/>
          </a:xfrm>
        </p:spPr>
        <p:txBody>
          <a:bodyPr/>
          <a:lstStyle/>
          <a:p>
            <a:r>
              <a:rPr lang="en-US" dirty="0"/>
              <a:t>Doing Business in India</a:t>
            </a:r>
            <a:endParaRPr lang="en-GB" dirty="0"/>
          </a:p>
        </p:txBody>
      </p:sp>
      <p:sp>
        <p:nvSpPr>
          <p:cNvPr id="8" name="Text Placeholder 4">
            <a:extLst>
              <a:ext uri="{FF2B5EF4-FFF2-40B4-BE49-F238E27FC236}">
                <a16:creationId xmlns:a16="http://schemas.microsoft.com/office/drawing/2014/main" id="{6BF7F5F0-E2E3-C9E7-8153-D6814E5D10E5}"/>
              </a:ext>
            </a:extLst>
          </p:cNvPr>
          <p:cNvSpPr txBox="1">
            <a:spLocks/>
          </p:cNvSpPr>
          <p:nvPr/>
        </p:nvSpPr>
        <p:spPr>
          <a:xfrm>
            <a:off x="442913" y="1314609"/>
            <a:ext cx="11306173" cy="331311"/>
          </a:xfrm>
          <a:prstGeom prst="rect">
            <a:avLst/>
          </a:prstGeom>
          <a:solidFill>
            <a:schemeClr val="accent1"/>
          </a:solidFill>
        </p:spPr>
        <p:txBody>
          <a:bodyPr/>
          <a:lstStyle>
            <a:lvl1pPr marL="0" indent="0" algn="just" defTabSz="914400" rtl="0" eaLnBrk="1" latinLnBrk="0" hangingPunct="1">
              <a:lnSpc>
                <a:spcPct val="100000"/>
              </a:lnSpc>
              <a:spcBef>
                <a:spcPts val="1200"/>
              </a:spcBef>
              <a:buFont typeface="Arial" panose="020B0604020202020204" pitchFamily="34" charset="0"/>
              <a:buNone/>
              <a:defRPr lang="en-US" sz="1800" b="1" kern="1200" dirty="0">
                <a:solidFill>
                  <a:schemeClr val="accent1"/>
                </a:solidFill>
                <a:latin typeface="+mn-lt"/>
                <a:ea typeface="Open Sans Semibold" panose="020B0706030804020204" pitchFamily="34" charset="0"/>
                <a:cs typeface="Open Sans Semibold" panose="020B0706030804020204" pitchFamily="34" charset="0"/>
              </a:defRPr>
            </a:lvl1pPr>
            <a:lvl2pPr marL="180975" indent="-180975" algn="just" defTabSz="914400" rtl="0" eaLnBrk="1" latinLnBrk="0" hangingPunct="1">
              <a:lnSpc>
                <a:spcPct val="100000"/>
              </a:lnSpc>
              <a:spcBef>
                <a:spcPts val="600"/>
              </a:spcBef>
              <a:buClr>
                <a:schemeClr val="accent1"/>
              </a:buClr>
              <a:buFont typeface="Wingdings" panose="05000000000000000000" pitchFamily="2" charset="2"/>
              <a:buChar char="§"/>
              <a:defRPr lang="en-US" sz="1600" kern="1200" dirty="0">
                <a:solidFill>
                  <a:schemeClr val="accent1"/>
                </a:solidFill>
                <a:latin typeface="+mn-lt"/>
                <a:ea typeface="+mn-ea"/>
                <a:cs typeface="+mn-cs"/>
              </a:defRPr>
            </a:lvl2pPr>
            <a:lvl3pPr marL="447675" indent="-177800" algn="just" defTabSz="914400" rtl="0" eaLnBrk="1" latinLnBrk="0" hangingPunct="1">
              <a:lnSpc>
                <a:spcPct val="100000"/>
              </a:lnSpc>
              <a:spcBef>
                <a:spcPts val="300"/>
              </a:spcBef>
              <a:buClr>
                <a:schemeClr val="accent1"/>
              </a:buClr>
              <a:buFont typeface="Whitney Book" pitchFamily="50" charset="0"/>
              <a:buChar char="–"/>
              <a:defRPr lang="en-US" sz="1600" kern="1200" dirty="0">
                <a:solidFill>
                  <a:schemeClr val="accent1"/>
                </a:solidFill>
                <a:latin typeface="+mn-lt"/>
                <a:ea typeface="+mn-ea"/>
                <a:cs typeface="+mn-cs"/>
              </a:defRPr>
            </a:lvl3pPr>
            <a:lvl4pPr marL="625475" indent="-176213" algn="just" defTabSz="914400" rtl="0" eaLnBrk="1" latinLnBrk="0" hangingPunct="1">
              <a:lnSpc>
                <a:spcPct val="100000"/>
              </a:lnSpc>
              <a:spcBef>
                <a:spcPts val="0"/>
              </a:spcBef>
              <a:buClr>
                <a:schemeClr val="accent1"/>
              </a:buClr>
              <a:buFont typeface="Arial" panose="020B0604020202020204" pitchFamily="34" charset="0"/>
              <a:buChar char="•"/>
              <a:defRPr lang="en-US" sz="1600" kern="1200" dirty="0">
                <a:solidFill>
                  <a:schemeClr val="accent1"/>
                </a:solidFill>
                <a:latin typeface="+mn-lt"/>
                <a:ea typeface="+mn-ea"/>
                <a:cs typeface="+mn-cs"/>
              </a:defRPr>
            </a:lvl4pPr>
            <a:lvl5pPr marL="808038" indent="-182563" algn="just" defTabSz="914400" rtl="0" eaLnBrk="1" latinLnBrk="0" hangingPunct="1">
              <a:lnSpc>
                <a:spcPct val="100000"/>
              </a:lnSpc>
              <a:spcBef>
                <a:spcPts val="0"/>
              </a:spcBef>
              <a:buClr>
                <a:schemeClr val="accent1"/>
              </a:buClr>
              <a:buFont typeface="Whitney Book" pitchFamily="50" charset="0"/>
              <a:buChar char="-"/>
              <a:defRPr lang="en-US" sz="1400" kern="1200" dirty="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rPr>
              <a:t>Sectors with 100% FDI under Automatic Route &amp; Government Route</a:t>
            </a:r>
          </a:p>
          <a:p>
            <a:endParaRPr lang="en-IN" dirty="0">
              <a:solidFill>
                <a:schemeClr val="bg1"/>
              </a:solidFill>
            </a:endParaRPr>
          </a:p>
        </p:txBody>
      </p:sp>
      <p:graphicFrame>
        <p:nvGraphicFramePr>
          <p:cNvPr id="18" name="Diagram 17">
            <a:extLst>
              <a:ext uri="{FF2B5EF4-FFF2-40B4-BE49-F238E27FC236}">
                <a16:creationId xmlns:a16="http://schemas.microsoft.com/office/drawing/2014/main" id="{E8A302F2-5AC8-7AA5-162F-734B318A6C8A}"/>
              </a:ext>
            </a:extLst>
          </p:cNvPr>
          <p:cNvGraphicFramePr/>
          <p:nvPr>
            <p:extLst>
              <p:ext uri="{D42A27DB-BD31-4B8C-83A1-F6EECF244321}">
                <p14:modId xmlns:p14="http://schemas.microsoft.com/office/powerpoint/2010/main" val="2048042153"/>
              </p:ext>
            </p:extLst>
          </p:nvPr>
        </p:nvGraphicFramePr>
        <p:xfrm>
          <a:off x="2212975" y="1874362"/>
          <a:ext cx="8128000" cy="4218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33546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01650-D58B-5E78-EBA1-796FA460CB3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4CD018-D20A-00BB-2984-CBEEC9DF0D92}"/>
              </a:ext>
            </a:extLst>
          </p:cNvPr>
          <p:cNvSpPr>
            <a:spLocks noGrp="1"/>
          </p:cNvSpPr>
          <p:nvPr>
            <p:ph type="sldNum" sz="quarter" idx="12"/>
          </p:nvPr>
        </p:nvSpPr>
        <p:spPr/>
        <p:txBody>
          <a:bodyPr/>
          <a:lstStyle/>
          <a:p>
            <a:fld id="{89BCD8B7-704C-46BF-BB19-4FA5BB3A29B9}" type="slidenum">
              <a:rPr lang="en-US" smtClean="0"/>
              <a:t>5</a:t>
            </a:fld>
            <a:endParaRPr lang="en-US"/>
          </a:p>
        </p:txBody>
      </p:sp>
      <p:sp>
        <p:nvSpPr>
          <p:cNvPr id="5" name="Title 4">
            <a:extLst>
              <a:ext uri="{FF2B5EF4-FFF2-40B4-BE49-F238E27FC236}">
                <a16:creationId xmlns:a16="http://schemas.microsoft.com/office/drawing/2014/main" id="{C5AF226F-3EFF-61CD-6649-7D5A42A39716}"/>
              </a:ext>
            </a:extLst>
          </p:cNvPr>
          <p:cNvSpPr>
            <a:spLocks noGrp="1"/>
          </p:cNvSpPr>
          <p:nvPr>
            <p:ph type="title"/>
          </p:nvPr>
        </p:nvSpPr>
        <p:spPr>
          <a:xfrm>
            <a:off x="442912" y="450631"/>
            <a:ext cx="9615488" cy="436338"/>
          </a:xfrm>
        </p:spPr>
        <p:txBody>
          <a:bodyPr/>
          <a:lstStyle/>
          <a:p>
            <a:r>
              <a:rPr lang="en-US" dirty="0"/>
              <a:t>Doing Business in India</a:t>
            </a:r>
            <a:endParaRPr lang="en-GB" dirty="0"/>
          </a:p>
        </p:txBody>
      </p:sp>
      <p:sp>
        <p:nvSpPr>
          <p:cNvPr id="8" name="Text Placeholder 4">
            <a:extLst>
              <a:ext uri="{FF2B5EF4-FFF2-40B4-BE49-F238E27FC236}">
                <a16:creationId xmlns:a16="http://schemas.microsoft.com/office/drawing/2014/main" id="{5997E5BE-8ADD-87B5-0AA4-2F6E67CDDD13}"/>
              </a:ext>
            </a:extLst>
          </p:cNvPr>
          <p:cNvSpPr txBox="1">
            <a:spLocks/>
          </p:cNvSpPr>
          <p:nvPr/>
        </p:nvSpPr>
        <p:spPr>
          <a:xfrm>
            <a:off x="442913" y="1314609"/>
            <a:ext cx="11306173" cy="331311"/>
          </a:xfrm>
          <a:prstGeom prst="rect">
            <a:avLst/>
          </a:prstGeom>
          <a:solidFill>
            <a:schemeClr val="accent1"/>
          </a:solidFill>
        </p:spPr>
        <p:txBody>
          <a:bodyPr/>
          <a:lstStyle>
            <a:lvl1pPr marL="0" indent="0" algn="just" defTabSz="914400" rtl="0" eaLnBrk="1" latinLnBrk="0" hangingPunct="1">
              <a:lnSpc>
                <a:spcPct val="100000"/>
              </a:lnSpc>
              <a:spcBef>
                <a:spcPts val="1200"/>
              </a:spcBef>
              <a:buFont typeface="Arial" panose="020B0604020202020204" pitchFamily="34" charset="0"/>
              <a:buNone/>
              <a:defRPr lang="en-US" sz="1800" b="1" kern="1200" dirty="0">
                <a:solidFill>
                  <a:schemeClr val="accent1"/>
                </a:solidFill>
                <a:latin typeface="+mn-lt"/>
                <a:ea typeface="Open Sans Semibold" panose="020B0706030804020204" pitchFamily="34" charset="0"/>
                <a:cs typeface="Open Sans Semibold" panose="020B0706030804020204" pitchFamily="34" charset="0"/>
              </a:defRPr>
            </a:lvl1pPr>
            <a:lvl2pPr marL="180975" indent="-180975" algn="just" defTabSz="914400" rtl="0" eaLnBrk="1" latinLnBrk="0" hangingPunct="1">
              <a:lnSpc>
                <a:spcPct val="100000"/>
              </a:lnSpc>
              <a:spcBef>
                <a:spcPts val="600"/>
              </a:spcBef>
              <a:buClr>
                <a:schemeClr val="accent1"/>
              </a:buClr>
              <a:buFont typeface="Wingdings" panose="05000000000000000000" pitchFamily="2" charset="2"/>
              <a:buChar char="§"/>
              <a:defRPr lang="en-US" sz="1600" kern="1200" dirty="0">
                <a:solidFill>
                  <a:schemeClr val="accent1"/>
                </a:solidFill>
                <a:latin typeface="+mn-lt"/>
                <a:ea typeface="+mn-ea"/>
                <a:cs typeface="+mn-cs"/>
              </a:defRPr>
            </a:lvl2pPr>
            <a:lvl3pPr marL="447675" indent="-177800" algn="just" defTabSz="914400" rtl="0" eaLnBrk="1" latinLnBrk="0" hangingPunct="1">
              <a:lnSpc>
                <a:spcPct val="100000"/>
              </a:lnSpc>
              <a:spcBef>
                <a:spcPts val="300"/>
              </a:spcBef>
              <a:buClr>
                <a:schemeClr val="accent1"/>
              </a:buClr>
              <a:buFont typeface="Whitney Book" pitchFamily="50" charset="0"/>
              <a:buChar char="–"/>
              <a:defRPr lang="en-US" sz="1600" kern="1200" dirty="0">
                <a:solidFill>
                  <a:schemeClr val="accent1"/>
                </a:solidFill>
                <a:latin typeface="+mn-lt"/>
                <a:ea typeface="+mn-ea"/>
                <a:cs typeface="+mn-cs"/>
              </a:defRPr>
            </a:lvl3pPr>
            <a:lvl4pPr marL="625475" indent="-176213" algn="just" defTabSz="914400" rtl="0" eaLnBrk="1" latinLnBrk="0" hangingPunct="1">
              <a:lnSpc>
                <a:spcPct val="100000"/>
              </a:lnSpc>
              <a:spcBef>
                <a:spcPts val="0"/>
              </a:spcBef>
              <a:buClr>
                <a:schemeClr val="accent1"/>
              </a:buClr>
              <a:buFont typeface="Arial" panose="020B0604020202020204" pitchFamily="34" charset="0"/>
              <a:buChar char="•"/>
              <a:defRPr lang="en-US" sz="1600" kern="1200" dirty="0">
                <a:solidFill>
                  <a:schemeClr val="accent1"/>
                </a:solidFill>
                <a:latin typeface="+mn-lt"/>
                <a:ea typeface="+mn-ea"/>
                <a:cs typeface="+mn-cs"/>
              </a:defRPr>
            </a:lvl4pPr>
            <a:lvl5pPr marL="808038" indent="-182563" algn="just" defTabSz="914400" rtl="0" eaLnBrk="1" latinLnBrk="0" hangingPunct="1">
              <a:lnSpc>
                <a:spcPct val="100000"/>
              </a:lnSpc>
              <a:spcBef>
                <a:spcPts val="0"/>
              </a:spcBef>
              <a:buClr>
                <a:schemeClr val="accent1"/>
              </a:buClr>
              <a:buFont typeface="Whitney Book" pitchFamily="50" charset="0"/>
              <a:buChar char="-"/>
              <a:defRPr lang="en-US" sz="1400" kern="1200" dirty="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rPr>
              <a:t>Sectors with 100% FDI under Government Route</a:t>
            </a:r>
          </a:p>
          <a:p>
            <a:endParaRPr lang="en-IN" dirty="0">
              <a:solidFill>
                <a:schemeClr val="bg1"/>
              </a:solidFill>
            </a:endParaRPr>
          </a:p>
        </p:txBody>
      </p:sp>
      <p:graphicFrame>
        <p:nvGraphicFramePr>
          <p:cNvPr id="18" name="Diagram 17">
            <a:extLst>
              <a:ext uri="{FF2B5EF4-FFF2-40B4-BE49-F238E27FC236}">
                <a16:creationId xmlns:a16="http://schemas.microsoft.com/office/drawing/2014/main" id="{08F91CF5-F307-763E-7C14-BA88A171DD53}"/>
              </a:ext>
            </a:extLst>
          </p:cNvPr>
          <p:cNvGraphicFramePr/>
          <p:nvPr>
            <p:extLst>
              <p:ext uri="{D42A27DB-BD31-4B8C-83A1-F6EECF244321}">
                <p14:modId xmlns:p14="http://schemas.microsoft.com/office/powerpoint/2010/main" val="929078465"/>
              </p:ext>
            </p:extLst>
          </p:nvPr>
        </p:nvGraphicFramePr>
        <p:xfrm>
          <a:off x="2184400" y="2073560"/>
          <a:ext cx="8128000" cy="3238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5163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724A5-57BE-F1CE-C570-2A824515B2B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A4907B-66E5-DE21-3CC5-75E2AAFEC3BD}"/>
              </a:ext>
            </a:extLst>
          </p:cNvPr>
          <p:cNvSpPr>
            <a:spLocks noGrp="1"/>
          </p:cNvSpPr>
          <p:nvPr>
            <p:ph type="sldNum" sz="quarter" idx="12"/>
          </p:nvPr>
        </p:nvSpPr>
        <p:spPr/>
        <p:txBody>
          <a:bodyPr/>
          <a:lstStyle/>
          <a:p>
            <a:fld id="{89BCD8B7-704C-46BF-BB19-4FA5BB3A29B9}" type="slidenum">
              <a:rPr lang="en-US" smtClean="0"/>
              <a:t>6</a:t>
            </a:fld>
            <a:endParaRPr lang="en-US"/>
          </a:p>
        </p:txBody>
      </p:sp>
      <p:sp>
        <p:nvSpPr>
          <p:cNvPr id="5" name="Title 4">
            <a:extLst>
              <a:ext uri="{FF2B5EF4-FFF2-40B4-BE49-F238E27FC236}">
                <a16:creationId xmlns:a16="http://schemas.microsoft.com/office/drawing/2014/main" id="{8C263D7D-55D1-D5EC-67BC-82EC6A76EE80}"/>
              </a:ext>
            </a:extLst>
          </p:cNvPr>
          <p:cNvSpPr>
            <a:spLocks noGrp="1"/>
          </p:cNvSpPr>
          <p:nvPr>
            <p:ph type="title"/>
          </p:nvPr>
        </p:nvSpPr>
        <p:spPr>
          <a:xfrm>
            <a:off x="442912" y="450631"/>
            <a:ext cx="9615488" cy="436338"/>
          </a:xfrm>
        </p:spPr>
        <p:txBody>
          <a:bodyPr/>
          <a:lstStyle/>
          <a:p>
            <a:r>
              <a:rPr lang="en-US" dirty="0"/>
              <a:t>Doing Business in India</a:t>
            </a:r>
            <a:endParaRPr lang="en-GB" dirty="0"/>
          </a:p>
        </p:txBody>
      </p:sp>
      <p:sp>
        <p:nvSpPr>
          <p:cNvPr id="8" name="Text Placeholder 4">
            <a:extLst>
              <a:ext uri="{FF2B5EF4-FFF2-40B4-BE49-F238E27FC236}">
                <a16:creationId xmlns:a16="http://schemas.microsoft.com/office/drawing/2014/main" id="{5FF98878-DB8F-FF24-FCC4-FCA5AF5B833C}"/>
              </a:ext>
            </a:extLst>
          </p:cNvPr>
          <p:cNvSpPr txBox="1">
            <a:spLocks/>
          </p:cNvSpPr>
          <p:nvPr/>
        </p:nvSpPr>
        <p:spPr>
          <a:xfrm>
            <a:off x="442912" y="1314609"/>
            <a:ext cx="11306173" cy="331311"/>
          </a:xfrm>
          <a:prstGeom prst="rect">
            <a:avLst/>
          </a:prstGeom>
          <a:solidFill>
            <a:schemeClr val="accent1"/>
          </a:solidFill>
        </p:spPr>
        <p:txBody>
          <a:bodyPr/>
          <a:lstStyle>
            <a:lvl1pPr marL="0" indent="0" algn="just" defTabSz="914400" rtl="0" eaLnBrk="1" latinLnBrk="0" hangingPunct="1">
              <a:lnSpc>
                <a:spcPct val="100000"/>
              </a:lnSpc>
              <a:spcBef>
                <a:spcPts val="1200"/>
              </a:spcBef>
              <a:buFont typeface="Arial" panose="020B0604020202020204" pitchFamily="34" charset="0"/>
              <a:buNone/>
              <a:defRPr lang="en-US" sz="1800" b="1" kern="1200" dirty="0">
                <a:solidFill>
                  <a:schemeClr val="accent1"/>
                </a:solidFill>
                <a:latin typeface="+mn-lt"/>
                <a:ea typeface="Open Sans Semibold" panose="020B0706030804020204" pitchFamily="34" charset="0"/>
                <a:cs typeface="Open Sans Semibold" panose="020B0706030804020204" pitchFamily="34" charset="0"/>
              </a:defRPr>
            </a:lvl1pPr>
            <a:lvl2pPr marL="180975" indent="-180975" algn="just" defTabSz="914400" rtl="0" eaLnBrk="1" latinLnBrk="0" hangingPunct="1">
              <a:lnSpc>
                <a:spcPct val="100000"/>
              </a:lnSpc>
              <a:spcBef>
                <a:spcPts val="600"/>
              </a:spcBef>
              <a:buClr>
                <a:schemeClr val="accent1"/>
              </a:buClr>
              <a:buFont typeface="Wingdings" panose="05000000000000000000" pitchFamily="2" charset="2"/>
              <a:buChar char="§"/>
              <a:defRPr lang="en-US" sz="1600" kern="1200" dirty="0">
                <a:solidFill>
                  <a:schemeClr val="accent1"/>
                </a:solidFill>
                <a:latin typeface="+mn-lt"/>
                <a:ea typeface="+mn-ea"/>
                <a:cs typeface="+mn-cs"/>
              </a:defRPr>
            </a:lvl2pPr>
            <a:lvl3pPr marL="447675" indent="-177800" algn="just" defTabSz="914400" rtl="0" eaLnBrk="1" latinLnBrk="0" hangingPunct="1">
              <a:lnSpc>
                <a:spcPct val="100000"/>
              </a:lnSpc>
              <a:spcBef>
                <a:spcPts val="300"/>
              </a:spcBef>
              <a:buClr>
                <a:schemeClr val="accent1"/>
              </a:buClr>
              <a:buFont typeface="Whitney Book" pitchFamily="50" charset="0"/>
              <a:buChar char="–"/>
              <a:defRPr lang="en-US" sz="1600" kern="1200" dirty="0">
                <a:solidFill>
                  <a:schemeClr val="accent1"/>
                </a:solidFill>
                <a:latin typeface="+mn-lt"/>
                <a:ea typeface="+mn-ea"/>
                <a:cs typeface="+mn-cs"/>
              </a:defRPr>
            </a:lvl3pPr>
            <a:lvl4pPr marL="625475" indent="-176213" algn="just" defTabSz="914400" rtl="0" eaLnBrk="1" latinLnBrk="0" hangingPunct="1">
              <a:lnSpc>
                <a:spcPct val="100000"/>
              </a:lnSpc>
              <a:spcBef>
                <a:spcPts val="0"/>
              </a:spcBef>
              <a:buClr>
                <a:schemeClr val="accent1"/>
              </a:buClr>
              <a:buFont typeface="Arial" panose="020B0604020202020204" pitchFamily="34" charset="0"/>
              <a:buChar char="•"/>
              <a:defRPr lang="en-US" sz="1600" kern="1200" dirty="0">
                <a:solidFill>
                  <a:schemeClr val="accent1"/>
                </a:solidFill>
                <a:latin typeface="+mn-lt"/>
                <a:ea typeface="+mn-ea"/>
                <a:cs typeface="+mn-cs"/>
              </a:defRPr>
            </a:lvl4pPr>
            <a:lvl5pPr marL="808038" indent="-182563" algn="just" defTabSz="914400" rtl="0" eaLnBrk="1" latinLnBrk="0" hangingPunct="1">
              <a:lnSpc>
                <a:spcPct val="100000"/>
              </a:lnSpc>
              <a:spcBef>
                <a:spcPts val="0"/>
              </a:spcBef>
              <a:buClr>
                <a:schemeClr val="accent1"/>
              </a:buClr>
              <a:buFont typeface="Whitney Book" pitchFamily="50" charset="0"/>
              <a:buChar char="-"/>
              <a:defRPr lang="en-US" sz="1400" kern="1200" dirty="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rPr>
              <a:t>Choice of Business Entity</a:t>
            </a:r>
            <a:endParaRPr lang="en-IN" dirty="0">
              <a:solidFill>
                <a:schemeClr val="bg1"/>
              </a:solidFill>
            </a:endParaRPr>
          </a:p>
        </p:txBody>
      </p:sp>
      <p:graphicFrame>
        <p:nvGraphicFramePr>
          <p:cNvPr id="3" name="Diagram 2">
            <a:extLst>
              <a:ext uri="{FF2B5EF4-FFF2-40B4-BE49-F238E27FC236}">
                <a16:creationId xmlns:a16="http://schemas.microsoft.com/office/drawing/2014/main" id="{DF1758C4-D757-8EEE-38CC-E274E50F14A5}"/>
              </a:ext>
            </a:extLst>
          </p:cNvPr>
          <p:cNvGraphicFramePr/>
          <p:nvPr>
            <p:extLst>
              <p:ext uri="{D42A27DB-BD31-4B8C-83A1-F6EECF244321}">
                <p14:modId xmlns:p14="http://schemas.microsoft.com/office/powerpoint/2010/main" val="329406619"/>
              </p:ext>
            </p:extLst>
          </p:nvPr>
        </p:nvGraphicFramePr>
        <p:xfrm>
          <a:off x="76199" y="1733550"/>
          <a:ext cx="11749085" cy="4788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1339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97AEC0-F295-2473-E1F5-5F584F7A5DFE}"/>
              </a:ext>
            </a:extLst>
          </p:cNvPr>
          <p:cNvSpPr>
            <a:spLocks noGrp="1"/>
          </p:cNvSpPr>
          <p:nvPr>
            <p:ph type="sldNum" sz="quarter" idx="12"/>
          </p:nvPr>
        </p:nvSpPr>
        <p:spPr/>
        <p:txBody>
          <a:bodyPr/>
          <a:lstStyle/>
          <a:p>
            <a:fld id="{89BCD8B7-704C-46BF-BB19-4FA5BB3A29B9}" type="slidenum">
              <a:rPr lang="en-US" smtClean="0"/>
              <a:t>7</a:t>
            </a:fld>
            <a:endParaRPr lang="en-US"/>
          </a:p>
        </p:txBody>
      </p:sp>
      <p:sp>
        <p:nvSpPr>
          <p:cNvPr id="5" name="Title 4">
            <a:extLst>
              <a:ext uri="{FF2B5EF4-FFF2-40B4-BE49-F238E27FC236}">
                <a16:creationId xmlns:a16="http://schemas.microsoft.com/office/drawing/2014/main" id="{6C45E0F9-E9D9-2FF0-BEC7-887972535280}"/>
              </a:ext>
            </a:extLst>
          </p:cNvPr>
          <p:cNvSpPr>
            <a:spLocks noGrp="1"/>
          </p:cNvSpPr>
          <p:nvPr>
            <p:ph type="title"/>
          </p:nvPr>
        </p:nvSpPr>
        <p:spPr>
          <a:xfrm>
            <a:off x="442912" y="450631"/>
            <a:ext cx="9615488" cy="436338"/>
          </a:xfrm>
        </p:spPr>
        <p:txBody>
          <a:bodyPr/>
          <a:lstStyle/>
          <a:p>
            <a:r>
              <a:rPr lang="en-US" dirty="0"/>
              <a:t>Doing Business in India</a:t>
            </a:r>
            <a:endParaRPr lang="en-GB" dirty="0"/>
          </a:p>
        </p:txBody>
      </p:sp>
      <p:sp>
        <p:nvSpPr>
          <p:cNvPr id="8" name="Text Placeholder 4">
            <a:extLst>
              <a:ext uri="{FF2B5EF4-FFF2-40B4-BE49-F238E27FC236}">
                <a16:creationId xmlns:a16="http://schemas.microsoft.com/office/drawing/2014/main" id="{157F0E5B-CA35-1C5C-235C-A83385A2F4AE}"/>
              </a:ext>
            </a:extLst>
          </p:cNvPr>
          <p:cNvSpPr txBox="1">
            <a:spLocks/>
          </p:cNvSpPr>
          <p:nvPr/>
        </p:nvSpPr>
        <p:spPr>
          <a:xfrm>
            <a:off x="442913" y="1314609"/>
            <a:ext cx="11306173" cy="331311"/>
          </a:xfrm>
          <a:prstGeom prst="rect">
            <a:avLst/>
          </a:prstGeom>
          <a:solidFill>
            <a:schemeClr val="accent1"/>
          </a:solidFill>
        </p:spPr>
        <p:txBody>
          <a:bodyPr/>
          <a:lstStyle>
            <a:lvl1pPr marL="0" indent="0" algn="just" defTabSz="914400" rtl="0" eaLnBrk="1" latinLnBrk="0" hangingPunct="1">
              <a:lnSpc>
                <a:spcPct val="100000"/>
              </a:lnSpc>
              <a:spcBef>
                <a:spcPts val="1200"/>
              </a:spcBef>
              <a:buFont typeface="Arial" panose="020B0604020202020204" pitchFamily="34" charset="0"/>
              <a:buNone/>
              <a:defRPr lang="en-US" sz="1800" b="1" kern="1200" dirty="0">
                <a:solidFill>
                  <a:schemeClr val="accent1"/>
                </a:solidFill>
                <a:latin typeface="+mn-lt"/>
                <a:ea typeface="Open Sans Semibold" panose="020B0706030804020204" pitchFamily="34" charset="0"/>
                <a:cs typeface="Open Sans Semibold" panose="020B0706030804020204" pitchFamily="34" charset="0"/>
              </a:defRPr>
            </a:lvl1pPr>
            <a:lvl2pPr marL="180975" indent="-180975" algn="just" defTabSz="914400" rtl="0" eaLnBrk="1" latinLnBrk="0" hangingPunct="1">
              <a:lnSpc>
                <a:spcPct val="100000"/>
              </a:lnSpc>
              <a:spcBef>
                <a:spcPts val="600"/>
              </a:spcBef>
              <a:buClr>
                <a:schemeClr val="accent1"/>
              </a:buClr>
              <a:buFont typeface="Wingdings" panose="05000000000000000000" pitchFamily="2" charset="2"/>
              <a:buChar char="§"/>
              <a:defRPr lang="en-US" sz="1600" kern="1200" dirty="0">
                <a:solidFill>
                  <a:schemeClr val="accent1"/>
                </a:solidFill>
                <a:latin typeface="+mn-lt"/>
                <a:ea typeface="+mn-ea"/>
                <a:cs typeface="+mn-cs"/>
              </a:defRPr>
            </a:lvl2pPr>
            <a:lvl3pPr marL="447675" indent="-177800" algn="just" defTabSz="914400" rtl="0" eaLnBrk="1" latinLnBrk="0" hangingPunct="1">
              <a:lnSpc>
                <a:spcPct val="100000"/>
              </a:lnSpc>
              <a:spcBef>
                <a:spcPts val="300"/>
              </a:spcBef>
              <a:buClr>
                <a:schemeClr val="accent1"/>
              </a:buClr>
              <a:buFont typeface="Whitney Book" pitchFamily="50" charset="0"/>
              <a:buChar char="–"/>
              <a:defRPr lang="en-US" sz="1600" kern="1200" dirty="0">
                <a:solidFill>
                  <a:schemeClr val="accent1"/>
                </a:solidFill>
                <a:latin typeface="+mn-lt"/>
                <a:ea typeface="+mn-ea"/>
                <a:cs typeface="+mn-cs"/>
              </a:defRPr>
            </a:lvl3pPr>
            <a:lvl4pPr marL="625475" indent="-176213" algn="just" defTabSz="914400" rtl="0" eaLnBrk="1" latinLnBrk="0" hangingPunct="1">
              <a:lnSpc>
                <a:spcPct val="100000"/>
              </a:lnSpc>
              <a:spcBef>
                <a:spcPts val="0"/>
              </a:spcBef>
              <a:buClr>
                <a:schemeClr val="accent1"/>
              </a:buClr>
              <a:buFont typeface="Arial" panose="020B0604020202020204" pitchFamily="34" charset="0"/>
              <a:buChar char="•"/>
              <a:defRPr lang="en-US" sz="1600" kern="1200" dirty="0">
                <a:solidFill>
                  <a:schemeClr val="accent1"/>
                </a:solidFill>
                <a:latin typeface="+mn-lt"/>
                <a:ea typeface="+mn-ea"/>
                <a:cs typeface="+mn-cs"/>
              </a:defRPr>
            </a:lvl4pPr>
            <a:lvl5pPr marL="808038" indent="-182563" algn="just" defTabSz="914400" rtl="0" eaLnBrk="1" latinLnBrk="0" hangingPunct="1">
              <a:lnSpc>
                <a:spcPct val="100000"/>
              </a:lnSpc>
              <a:spcBef>
                <a:spcPts val="0"/>
              </a:spcBef>
              <a:buClr>
                <a:schemeClr val="accent1"/>
              </a:buClr>
              <a:buFont typeface="Whitney Book" pitchFamily="50" charset="0"/>
              <a:buChar char="-"/>
              <a:defRPr lang="en-US" sz="1400" kern="1200" dirty="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rPr>
              <a:t>Corporate Income Tax Rates</a:t>
            </a:r>
          </a:p>
          <a:p>
            <a:endParaRPr lang="en-IN" dirty="0">
              <a:solidFill>
                <a:schemeClr val="bg1"/>
              </a:solidFill>
            </a:endParaRPr>
          </a:p>
        </p:txBody>
      </p:sp>
      <p:graphicFrame>
        <p:nvGraphicFramePr>
          <p:cNvPr id="9" name="Table 8">
            <a:extLst>
              <a:ext uri="{FF2B5EF4-FFF2-40B4-BE49-F238E27FC236}">
                <a16:creationId xmlns:a16="http://schemas.microsoft.com/office/drawing/2014/main" id="{68E7D5B8-6442-C54D-06F1-96F8E7EFB3E0}"/>
              </a:ext>
            </a:extLst>
          </p:cNvPr>
          <p:cNvGraphicFramePr>
            <a:graphicFrameLocks noGrp="1"/>
          </p:cNvGraphicFramePr>
          <p:nvPr>
            <p:extLst>
              <p:ext uri="{D42A27DB-BD31-4B8C-83A1-F6EECF244321}">
                <p14:modId xmlns:p14="http://schemas.microsoft.com/office/powerpoint/2010/main" val="902018345"/>
              </p:ext>
            </p:extLst>
          </p:nvPr>
        </p:nvGraphicFramePr>
        <p:xfrm>
          <a:off x="442911" y="1806860"/>
          <a:ext cx="11306170" cy="4600508"/>
        </p:xfrm>
        <a:graphic>
          <a:graphicData uri="http://schemas.openxmlformats.org/drawingml/2006/table">
            <a:tbl>
              <a:tblPr firstRow="1" bandRow="1">
                <a:tableStyleId>{21E4AEA4-8DFA-4A89-87EB-49C32662AFE0}</a:tableStyleId>
              </a:tblPr>
              <a:tblGrid>
                <a:gridCol w="2261234">
                  <a:extLst>
                    <a:ext uri="{9D8B030D-6E8A-4147-A177-3AD203B41FA5}">
                      <a16:colId xmlns:a16="http://schemas.microsoft.com/office/drawing/2014/main" val="1609655664"/>
                    </a:ext>
                  </a:extLst>
                </a:gridCol>
                <a:gridCol w="2261234">
                  <a:extLst>
                    <a:ext uri="{9D8B030D-6E8A-4147-A177-3AD203B41FA5}">
                      <a16:colId xmlns:a16="http://schemas.microsoft.com/office/drawing/2014/main" val="3141165295"/>
                    </a:ext>
                  </a:extLst>
                </a:gridCol>
                <a:gridCol w="2261234">
                  <a:extLst>
                    <a:ext uri="{9D8B030D-6E8A-4147-A177-3AD203B41FA5}">
                      <a16:colId xmlns:a16="http://schemas.microsoft.com/office/drawing/2014/main" val="2179054473"/>
                    </a:ext>
                  </a:extLst>
                </a:gridCol>
                <a:gridCol w="2261234">
                  <a:extLst>
                    <a:ext uri="{9D8B030D-6E8A-4147-A177-3AD203B41FA5}">
                      <a16:colId xmlns:a16="http://schemas.microsoft.com/office/drawing/2014/main" val="3939835881"/>
                    </a:ext>
                  </a:extLst>
                </a:gridCol>
                <a:gridCol w="2261234">
                  <a:extLst>
                    <a:ext uri="{9D8B030D-6E8A-4147-A177-3AD203B41FA5}">
                      <a16:colId xmlns:a16="http://schemas.microsoft.com/office/drawing/2014/main" val="357442484"/>
                    </a:ext>
                  </a:extLst>
                </a:gridCol>
              </a:tblGrid>
              <a:tr h="709038">
                <a:tc>
                  <a:txBody>
                    <a:bodyPr/>
                    <a:lstStyle/>
                    <a:p>
                      <a:endParaRPr lang="en-GB" sz="1400" dirty="0"/>
                    </a:p>
                  </a:txBody>
                  <a:tcPr/>
                </a:tc>
                <a:tc>
                  <a:txBody>
                    <a:bodyPr/>
                    <a:lstStyle/>
                    <a:p>
                      <a:r>
                        <a:rPr lang="en-US" sz="1400" dirty="0"/>
                        <a:t>Companies under Ordinary Regime</a:t>
                      </a:r>
                      <a:endParaRPr lang="en-GB" sz="1400" dirty="0"/>
                    </a:p>
                  </a:txBody>
                  <a:tcPr anchor="ctr"/>
                </a:tc>
                <a:tc>
                  <a:txBody>
                    <a:bodyPr/>
                    <a:lstStyle/>
                    <a:p>
                      <a:r>
                        <a:rPr lang="en-US" sz="1400" dirty="0"/>
                        <a:t>Companies under Concessional Regime</a:t>
                      </a:r>
                      <a:endParaRPr lang="en-GB" sz="1400" dirty="0"/>
                    </a:p>
                  </a:txBody>
                  <a:tcPr anchor="ctr"/>
                </a:tc>
                <a:tc>
                  <a:txBody>
                    <a:bodyPr/>
                    <a:lstStyle/>
                    <a:p>
                      <a:r>
                        <a:rPr lang="en-US" sz="1400" dirty="0"/>
                        <a:t>Limited Liability Partnerships (LLPs) and Partnership Firms</a:t>
                      </a:r>
                      <a:endParaRPr lang="en-GB" sz="1400" dirty="0"/>
                    </a:p>
                  </a:txBody>
                  <a:tcPr anchor="ctr"/>
                </a:tc>
                <a:tc>
                  <a:txBody>
                    <a:bodyPr/>
                    <a:lstStyle/>
                    <a:p>
                      <a:r>
                        <a:rPr lang="en-US" sz="1400" dirty="0"/>
                        <a:t>Branch Office of a Foreign Company</a:t>
                      </a:r>
                      <a:endParaRPr lang="en-GB" sz="1400" dirty="0"/>
                    </a:p>
                  </a:txBody>
                  <a:tcPr anchor="ctr"/>
                </a:tc>
                <a:extLst>
                  <a:ext uri="{0D108BD9-81ED-4DB2-BD59-A6C34878D82A}">
                    <a16:rowId xmlns:a16="http://schemas.microsoft.com/office/drawing/2014/main" val="1390937376"/>
                  </a:ext>
                </a:extLst>
              </a:tr>
              <a:tr h="1861138">
                <a:tc>
                  <a:txBody>
                    <a:bodyPr/>
                    <a:lstStyle/>
                    <a:p>
                      <a:r>
                        <a:rPr lang="en-US" sz="1400" b="1" dirty="0"/>
                        <a:t>Maximum Tax Rate</a:t>
                      </a:r>
                    </a:p>
                  </a:txBody>
                  <a:tcPr>
                    <a:solidFill>
                      <a:schemeClr val="bg1">
                        <a:lumMod val="75000"/>
                      </a:schemeClr>
                    </a:solidFill>
                  </a:tcPr>
                </a:tc>
                <a:tc>
                  <a:txBody>
                    <a:bodyPr/>
                    <a:lstStyle/>
                    <a:p>
                      <a:r>
                        <a:rPr lang="en-US" sz="1400" b="1" dirty="0"/>
                        <a:t>29.12%</a:t>
                      </a:r>
                      <a:r>
                        <a:rPr lang="en-US" sz="1400" dirty="0"/>
                        <a:t> if turnover is less than INR 4 billion or a new manufacturing company</a:t>
                      </a:r>
                    </a:p>
                    <a:p>
                      <a:endParaRPr lang="en-US" sz="1400" dirty="0"/>
                    </a:p>
                    <a:p>
                      <a:r>
                        <a:rPr lang="en-US" sz="1400" b="1" dirty="0"/>
                        <a:t>34.94% </a:t>
                      </a:r>
                      <a:r>
                        <a:rPr lang="en-US" sz="1400" dirty="0"/>
                        <a:t>in all other cases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1" u="none" strike="noStrike" kern="0" cap="none" spc="0" normalizeH="0" baseline="0" noProof="0" dirty="0">
                          <a:ln>
                            <a:noFill/>
                          </a:ln>
                          <a:solidFill>
                            <a:srgbClr val="2E2E38"/>
                          </a:solidFill>
                          <a:effectLst/>
                          <a:uLnTx/>
                          <a:uFillTx/>
                        </a:rPr>
                        <a:t>25.17%</a:t>
                      </a:r>
                      <a:endParaRPr kumimoji="0" lang="en-IN" sz="1400" b="1" i="0" u="none" strike="noStrike" kern="0" cap="none" spc="0" normalizeH="0" baseline="0" noProof="0" dirty="0">
                        <a:ln>
                          <a:noFill/>
                        </a:ln>
                        <a:solidFill>
                          <a:srgbClr val="2E2E38"/>
                        </a:solidFill>
                        <a:effectLst/>
                        <a:uLnTx/>
                        <a:uFillTx/>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1" u="none" strike="noStrike" kern="0" cap="none" spc="0" normalizeH="0" baseline="0" noProof="0" dirty="0">
                          <a:ln>
                            <a:noFill/>
                          </a:ln>
                          <a:effectLst/>
                          <a:uLnTx/>
                          <a:uFillTx/>
                        </a:rPr>
                        <a:t>34.944%</a:t>
                      </a:r>
                      <a:endParaRPr kumimoji="0" lang="en-IN" sz="1400" b="1" i="0" u="none" strike="noStrike" kern="0" cap="none" spc="0" normalizeH="0" baseline="0" noProof="0" dirty="0">
                        <a:ln>
                          <a:noFill/>
                        </a:ln>
                        <a:effectLst/>
                        <a:uLnTx/>
                        <a:uFillTx/>
                      </a:endParaRPr>
                    </a:p>
                  </a:txBody>
                  <a:tcPr/>
                </a:tc>
                <a:tc>
                  <a:txBody>
                    <a:bodyPr/>
                    <a:lstStyle/>
                    <a:p>
                      <a:r>
                        <a:rPr lang="en-US" sz="1400" b="1" dirty="0"/>
                        <a:t>43.68%</a:t>
                      </a:r>
                      <a:endParaRPr lang="en-GB" sz="1400" b="1" dirty="0"/>
                    </a:p>
                  </a:txBody>
                  <a:tcPr/>
                </a:tc>
                <a:extLst>
                  <a:ext uri="{0D108BD9-81ED-4DB2-BD59-A6C34878D82A}">
                    <a16:rowId xmlns:a16="http://schemas.microsoft.com/office/drawing/2014/main" val="3945657093"/>
                  </a:ext>
                </a:extLst>
              </a:tr>
              <a:tr h="592180">
                <a:tc>
                  <a:txBody>
                    <a:bodyPr/>
                    <a:lstStyle/>
                    <a:p>
                      <a:r>
                        <a:rPr lang="en-US" sz="1400" b="1" dirty="0"/>
                        <a:t>Minimum Alternate Tax (MAT)</a:t>
                      </a:r>
                    </a:p>
                  </a:txBody>
                  <a:tcPr>
                    <a:solidFill>
                      <a:schemeClr val="bg1">
                        <a:lumMod val="75000"/>
                      </a:schemeClr>
                    </a:solidFill>
                  </a:tcPr>
                </a:tc>
                <a:tc>
                  <a:txBody>
                    <a:bodyPr/>
                    <a:lstStyle/>
                    <a:p>
                      <a:r>
                        <a:rPr lang="en-US" sz="1400" b="1" dirty="0"/>
                        <a:t>17.47%</a:t>
                      </a:r>
                    </a:p>
                  </a:txBody>
                  <a:tcPr/>
                </a:tc>
                <a:tc>
                  <a:txBody>
                    <a:bodyPr/>
                    <a:lstStyle/>
                    <a:p>
                      <a:r>
                        <a:rPr lang="en-US" sz="1400" b="1" dirty="0"/>
                        <a:t>Nil</a:t>
                      </a:r>
                      <a:endParaRPr lang="en-GB"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1" kern="0" dirty="0"/>
                        <a:t>17.47%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1" kern="0" dirty="0"/>
                        <a:t>17.47%</a:t>
                      </a:r>
                    </a:p>
                    <a:p>
                      <a:endParaRPr lang="en-GB" sz="1400" dirty="0"/>
                    </a:p>
                  </a:txBody>
                  <a:tcPr/>
                </a:tc>
                <a:extLst>
                  <a:ext uri="{0D108BD9-81ED-4DB2-BD59-A6C34878D82A}">
                    <a16:rowId xmlns:a16="http://schemas.microsoft.com/office/drawing/2014/main" val="3840138639"/>
                  </a:ext>
                </a:extLst>
              </a:tr>
              <a:tr h="592180">
                <a:tc>
                  <a:txBody>
                    <a:bodyPr/>
                    <a:lstStyle/>
                    <a:p>
                      <a:r>
                        <a:rPr lang="en-US" sz="1400" b="1" dirty="0"/>
                        <a:t>Exemptions and Deductions</a:t>
                      </a:r>
                      <a:endParaRPr lang="en-GB" sz="1400" b="1" dirty="0"/>
                    </a:p>
                  </a:txBody>
                  <a:tcPr>
                    <a:solidFill>
                      <a:schemeClr val="bg1">
                        <a:lumMod val="75000"/>
                      </a:schemeClr>
                    </a:solidFill>
                  </a:tcPr>
                </a:tc>
                <a:tc>
                  <a:txBody>
                    <a:bodyPr/>
                    <a:lstStyle/>
                    <a:p>
                      <a:r>
                        <a:rPr lang="en-US" sz="1400" dirty="0"/>
                        <a:t>Available</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u="none" strike="noStrike" kern="0" cap="none" spc="0" normalizeH="0" baseline="0" noProof="0" dirty="0">
                          <a:ln>
                            <a:noFill/>
                          </a:ln>
                          <a:solidFill>
                            <a:srgbClr val="2E2E38"/>
                          </a:solidFill>
                          <a:effectLst/>
                          <a:uLnTx/>
                          <a:uFillTx/>
                        </a:rPr>
                        <a:t>Not Available</a:t>
                      </a:r>
                      <a:endParaRPr kumimoji="0" lang="en-IN" sz="1400" b="0" i="0" u="none" strike="noStrike" kern="0" cap="none" spc="0" normalizeH="0" baseline="0" noProof="0" dirty="0">
                        <a:ln>
                          <a:noFill/>
                        </a:ln>
                        <a:solidFill>
                          <a:srgbClr val="2E2E38"/>
                        </a:solidFill>
                        <a:effectLst/>
                        <a:uLnTx/>
                        <a:uFillTx/>
                      </a:endParaRPr>
                    </a:p>
                  </a:txBody>
                  <a:tcPr/>
                </a:tc>
                <a:tc>
                  <a:txBody>
                    <a:bodyPr/>
                    <a:lstStyle/>
                    <a:p>
                      <a:r>
                        <a:rPr lang="en-US" sz="1400" dirty="0"/>
                        <a:t>Available</a:t>
                      </a:r>
                      <a:endParaRPr lang="en-GB" sz="1400" dirty="0"/>
                    </a:p>
                  </a:txBody>
                  <a:tcPr/>
                </a:tc>
                <a:tc>
                  <a:txBody>
                    <a:bodyPr/>
                    <a:lstStyle/>
                    <a:p>
                      <a:r>
                        <a:rPr lang="en-US" sz="1400" dirty="0"/>
                        <a:t>Not Available</a:t>
                      </a:r>
                      <a:endParaRPr lang="en-GB" sz="1400" dirty="0"/>
                    </a:p>
                  </a:txBody>
                  <a:tcPr/>
                </a:tc>
                <a:extLst>
                  <a:ext uri="{0D108BD9-81ED-4DB2-BD59-A6C34878D82A}">
                    <a16:rowId xmlns:a16="http://schemas.microsoft.com/office/drawing/2014/main" val="1724091642"/>
                  </a:ext>
                </a:extLst>
              </a:tr>
              <a:tr h="845972">
                <a:tc>
                  <a:txBody>
                    <a:bodyPr/>
                    <a:lstStyle/>
                    <a:p>
                      <a:r>
                        <a:rPr lang="en-US" sz="1400" b="1" dirty="0"/>
                        <a:t>Tax on Dividends and Repatriation of Profits</a:t>
                      </a:r>
                      <a:endParaRPr lang="en-GB" sz="1400" b="1" dirty="0"/>
                    </a:p>
                  </a:txBody>
                  <a:tcPr>
                    <a:solidFill>
                      <a:schemeClr val="bg1">
                        <a:lumMod val="75000"/>
                      </a:schemeClr>
                    </a:solidFill>
                  </a:tcPr>
                </a:tc>
                <a:tc>
                  <a:txBody>
                    <a:bodyPr/>
                    <a:lstStyle/>
                    <a:p>
                      <a:r>
                        <a:rPr lang="en-US" sz="1400" b="1" dirty="0"/>
                        <a:t>43.68%</a:t>
                      </a:r>
                      <a:r>
                        <a:rPr lang="en-US" sz="1400" dirty="0"/>
                        <a:t>, subject to treaty benefits under DTAA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43.68%</a:t>
                      </a:r>
                      <a:r>
                        <a:rPr lang="en-US" sz="1400" dirty="0"/>
                        <a:t>, subject to treaty benefits under DTAA</a:t>
                      </a:r>
                    </a:p>
                  </a:txBody>
                  <a:tcPr/>
                </a:tc>
                <a:tc>
                  <a:txBody>
                    <a:bodyPr/>
                    <a:lstStyle/>
                    <a:p>
                      <a:r>
                        <a:rPr lang="en-US" sz="1400" dirty="0"/>
                        <a:t>Nil</a:t>
                      </a:r>
                      <a:endParaRPr lang="en-GB" sz="1400" dirty="0"/>
                    </a:p>
                  </a:txBody>
                  <a:tcPr/>
                </a:tc>
                <a:tc>
                  <a:txBody>
                    <a:bodyPr/>
                    <a:lstStyle/>
                    <a:p>
                      <a:r>
                        <a:rPr lang="en-US" sz="1400" dirty="0"/>
                        <a:t>Nil</a:t>
                      </a:r>
                      <a:endParaRPr lang="en-GB" sz="1400" dirty="0"/>
                    </a:p>
                  </a:txBody>
                  <a:tcPr/>
                </a:tc>
                <a:extLst>
                  <a:ext uri="{0D108BD9-81ED-4DB2-BD59-A6C34878D82A}">
                    <a16:rowId xmlns:a16="http://schemas.microsoft.com/office/drawing/2014/main" val="991673030"/>
                  </a:ext>
                </a:extLst>
              </a:tr>
            </a:tbl>
          </a:graphicData>
        </a:graphic>
      </p:graphicFrame>
    </p:spTree>
    <p:extLst>
      <p:ext uri="{BB962C8B-B14F-4D97-AF65-F5344CB8AC3E}">
        <p14:creationId xmlns:p14="http://schemas.microsoft.com/office/powerpoint/2010/main" val="33367704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2996A-7C36-8468-4000-745A27FF1FF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77FE97-36A0-72C4-61DC-0CCE6BB84F14}"/>
              </a:ext>
            </a:extLst>
          </p:cNvPr>
          <p:cNvSpPr>
            <a:spLocks noGrp="1"/>
          </p:cNvSpPr>
          <p:nvPr>
            <p:ph idx="1"/>
          </p:nvPr>
        </p:nvSpPr>
        <p:spPr>
          <a:xfrm>
            <a:off x="3849624" y="1855385"/>
            <a:ext cx="7899462" cy="4551983"/>
          </a:xfrm>
        </p:spPr>
        <p:txBody>
          <a:bodyPr>
            <a:normAutofit/>
          </a:bodyPr>
          <a:lstStyle/>
          <a:p>
            <a:pPr marL="285750" indent="-285750">
              <a:buFont typeface="Arial" panose="020B0604020202020204" pitchFamily="34" charset="0"/>
              <a:buChar char="•"/>
            </a:pPr>
            <a:r>
              <a:rPr lang="en-US" sz="1400" b="0" dirty="0"/>
              <a:t>Manufacturing is a priority sector for the Government of India. </a:t>
            </a:r>
          </a:p>
          <a:p>
            <a:pPr marL="285750" indent="-285750">
              <a:buFont typeface="Arial" panose="020B0604020202020204" pitchFamily="34" charset="0"/>
              <a:buChar char="•"/>
            </a:pPr>
            <a:r>
              <a:rPr lang="en-US" sz="1400" b="0" dirty="0"/>
              <a:t>Hence, there are a number of government schemes and benefits available for entities engaged in manufacturing and similar activities across various sectors. Some notable ones are:</a:t>
            </a:r>
            <a:endParaRPr lang="en-US" sz="1400" b="1" dirty="0"/>
          </a:p>
        </p:txBody>
      </p:sp>
      <p:sp>
        <p:nvSpPr>
          <p:cNvPr id="4" name="Slide Number Placeholder 3">
            <a:extLst>
              <a:ext uri="{FF2B5EF4-FFF2-40B4-BE49-F238E27FC236}">
                <a16:creationId xmlns:a16="http://schemas.microsoft.com/office/drawing/2014/main" id="{CDCDE4F9-DEBD-CF1A-41EB-7F31BE604F71}"/>
              </a:ext>
            </a:extLst>
          </p:cNvPr>
          <p:cNvSpPr>
            <a:spLocks noGrp="1"/>
          </p:cNvSpPr>
          <p:nvPr>
            <p:ph type="sldNum" sz="quarter" idx="12"/>
          </p:nvPr>
        </p:nvSpPr>
        <p:spPr/>
        <p:txBody>
          <a:bodyPr/>
          <a:lstStyle/>
          <a:p>
            <a:fld id="{89BCD8B7-704C-46BF-BB19-4FA5BB3A29B9}" type="slidenum">
              <a:rPr lang="en-US" smtClean="0"/>
              <a:t>8</a:t>
            </a:fld>
            <a:endParaRPr lang="en-US"/>
          </a:p>
        </p:txBody>
      </p:sp>
      <p:sp>
        <p:nvSpPr>
          <p:cNvPr id="5" name="Title 4">
            <a:extLst>
              <a:ext uri="{FF2B5EF4-FFF2-40B4-BE49-F238E27FC236}">
                <a16:creationId xmlns:a16="http://schemas.microsoft.com/office/drawing/2014/main" id="{A91893E2-7F99-50BC-61B6-F3BBA53E21BB}"/>
              </a:ext>
            </a:extLst>
          </p:cNvPr>
          <p:cNvSpPr>
            <a:spLocks noGrp="1"/>
          </p:cNvSpPr>
          <p:nvPr>
            <p:ph type="title"/>
          </p:nvPr>
        </p:nvSpPr>
        <p:spPr>
          <a:xfrm>
            <a:off x="442912" y="450631"/>
            <a:ext cx="9615488" cy="436338"/>
          </a:xfrm>
        </p:spPr>
        <p:txBody>
          <a:bodyPr/>
          <a:lstStyle/>
          <a:p>
            <a:r>
              <a:rPr lang="en-US" dirty="0"/>
              <a:t>Doing Business in India</a:t>
            </a:r>
            <a:endParaRPr lang="en-GB" dirty="0"/>
          </a:p>
        </p:txBody>
      </p:sp>
      <p:sp>
        <p:nvSpPr>
          <p:cNvPr id="8" name="Text Placeholder 4">
            <a:extLst>
              <a:ext uri="{FF2B5EF4-FFF2-40B4-BE49-F238E27FC236}">
                <a16:creationId xmlns:a16="http://schemas.microsoft.com/office/drawing/2014/main" id="{7F78F87A-BB6D-A081-0AE5-0FECE2F2A6BA}"/>
              </a:ext>
            </a:extLst>
          </p:cNvPr>
          <p:cNvSpPr txBox="1">
            <a:spLocks/>
          </p:cNvSpPr>
          <p:nvPr/>
        </p:nvSpPr>
        <p:spPr>
          <a:xfrm>
            <a:off x="442913" y="1314609"/>
            <a:ext cx="11306173" cy="331311"/>
          </a:xfrm>
          <a:prstGeom prst="rect">
            <a:avLst/>
          </a:prstGeom>
          <a:solidFill>
            <a:schemeClr val="accent1"/>
          </a:solidFill>
        </p:spPr>
        <p:txBody>
          <a:bodyPr/>
          <a:lstStyle>
            <a:lvl1pPr marL="0" indent="0" algn="just" defTabSz="914400" rtl="0" eaLnBrk="1" latinLnBrk="0" hangingPunct="1">
              <a:lnSpc>
                <a:spcPct val="100000"/>
              </a:lnSpc>
              <a:spcBef>
                <a:spcPts val="1200"/>
              </a:spcBef>
              <a:buFont typeface="Arial" panose="020B0604020202020204" pitchFamily="34" charset="0"/>
              <a:buNone/>
              <a:defRPr lang="en-US" sz="1800" b="1" kern="1200" dirty="0">
                <a:solidFill>
                  <a:schemeClr val="accent1"/>
                </a:solidFill>
                <a:latin typeface="+mn-lt"/>
                <a:ea typeface="Open Sans Semibold" panose="020B0706030804020204" pitchFamily="34" charset="0"/>
                <a:cs typeface="Open Sans Semibold" panose="020B0706030804020204" pitchFamily="34" charset="0"/>
              </a:defRPr>
            </a:lvl1pPr>
            <a:lvl2pPr marL="180975" indent="-180975" algn="just" defTabSz="914400" rtl="0" eaLnBrk="1" latinLnBrk="0" hangingPunct="1">
              <a:lnSpc>
                <a:spcPct val="100000"/>
              </a:lnSpc>
              <a:spcBef>
                <a:spcPts val="600"/>
              </a:spcBef>
              <a:buClr>
                <a:schemeClr val="accent1"/>
              </a:buClr>
              <a:buFont typeface="Wingdings" panose="05000000000000000000" pitchFamily="2" charset="2"/>
              <a:buChar char="§"/>
              <a:defRPr lang="en-US" sz="1600" kern="1200" dirty="0">
                <a:solidFill>
                  <a:schemeClr val="accent1"/>
                </a:solidFill>
                <a:latin typeface="+mn-lt"/>
                <a:ea typeface="+mn-ea"/>
                <a:cs typeface="+mn-cs"/>
              </a:defRPr>
            </a:lvl2pPr>
            <a:lvl3pPr marL="447675" indent="-177800" algn="just" defTabSz="914400" rtl="0" eaLnBrk="1" latinLnBrk="0" hangingPunct="1">
              <a:lnSpc>
                <a:spcPct val="100000"/>
              </a:lnSpc>
              <a:spcBef>
                <a:spcPts val="300"/>
              </a:spcBef>
              <a:buClr>
                <a:schemeClr val="accent1"/>
              </a:buClr>
              <a:buFont typeface="Whitney Book" pitchFamily="50" charset="0"/>
              <a:buChar char="–"/>
              <a:defRPr lang="en-US" sz="1600" kern="1200" dirty="0">
                <a:solidFill>
                  <a:schemeClr val="accent1"/>
                </a:solidFill>
                <a:latin typeface="+mn-lt"/>
                <a:ea typeface="+mn-ea"/>
                <a:cs typeface="+mn-cs"/>
              </a:defRPr>
            </a:lvl3pPr>
            <a:lvl4pPr marL="625475" indent="-176213" algn="just" defTabSz="914400" rtl="0" eaLnBrk="1" latinLnBrk="0" hangingPunct="1">
              <a:lnSpc>
                <a:spcPct val="100000"/>
              </a:lnSpc>
              <a:spcBef>
                <a:spcPts val="0"/>
              </a:spcBef>
              <a:buClr>
                <a:schemeClr val="accent1"/>
              </a:buClr>
              <a:buFont typeface="Arial" panose="020B0604020202020204" pitchFamily="34" charset="0"/>
              <a:buChar char="•"/>
              <a:defRPr lang="en-US" sz="1600" kern="1200" dirty="0">
                <a:solidFill>
                  <a:schemeClr val="accent1"/>
                </a:solidFill>
                <a:latin typeface="+mn-lt"/>
                <a:ea typeface="+mn-ea"/>
                <a:cs typeface="+mn-cs"/>
              </a:defRPr>
            </a:lvl4pPr>
            <a:lvl5pPr marL="808038" indent="-182563" algn="just" defTabSz="914400" rtl="0" eaLnBrk="1" latinLnBrk="0" hangingPunct="1">
              <a:lnSpc>
                <a:spcPct val="100000"/>
              </a:lnSpc>
              <a:spcBef>
                <a:spcPts val="0"/>
              </a:spcBef>
              <a:buClr>
                <a:schemeClr val="accent1"/>
              </a:buClr>
              <a:buFont typeface="Whitney Book" pitchFamily="50" charset="0"/>
              <a:buChar char="-"/>
              <a:defRPr lang="en-US" sz="1400" kern="1200" dirty="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rPr>
              <a:t>Schemes and Incentives for Manufacturing</a:t>
            </a:r>
          </a:p>
          <a:p>
            <a:endParaRPr lang="en-IN" dirty="0">
              <a:solidFill>
                <a:schemeClr val="bg1"/>
              </a:solidFill>
            </a:endParaRPr>
          </a:p>
        </p:txBody>
      </p:sp>
      <p:pic>
        <p:nvPicPr>
          <p:cNvPr id="6" name="Graphic 5" descr="Boardroom outline">
            <a:extLst>
              <a:ext uri="{FF2B5EF4-FFF2-40B4-BE49-F238E27FC236}">
                <a16:creationId xmlns:a16="http://schemas.microsoft.com/office/drawing/2014/main" id="{DE01F943-3436-DF48-F7D8-6D9A2B873B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58824" y="2880360"/>
            <a:ext cx="1530096" cy="1530096"/>
          </a:xfrm>
          <a:prstGeom prst="rect">
            <a:avLst/>
          </a:prstGeom>
        </p:spPr>
      </p:pic>
      <p:graphicFrame>
        <p:nvGraphicFramePr>
          <p:cNvPr id="7" name="Diagram 6">
            <a:extLst>
              <a:ext uri="{FF2B5EF4-FFF2-40B4-BE49-F238E27FC236}">
                <a16:creationId xmlns:a16="http://schemas.microsoft.com/office/drawing/2014/main" id="{DBFD9178-83B2-5D56-2AA7-F585542446E7}"/>
              </a:ext>
            </a:extLst>
          </p:cNvPr>
          <p:cNvGraphicFramePr/>
          <p:nvPr>
            <p:extLst>
              <p:ext uri="{D42A27DB-BD31-4B8C-83A1-F6EECF244321}">
                <p14:modId xmlns:p14="http://schemas.microsoft.com/office/powerpoint/2010/main" val="1429426251"/>
              </p:ext>
            </p:extLst>
          </p:nvPr>
        </p:nvGraphicFramePr>
        <p:xfrm>
          <a:off x="4572000" y="2819781"/>
          <a:ext cx="6686551" cy="31813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34302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E0BF8-5F6A-F447-3723-1939833284D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2CB1EA-05E6-E1B6-93D1-72ECCB7D88F7}"/>
              </a:ext>
            </a:extLst>
          </p:cNvPr>
          <p:cNvSpPr>
            <a:spLocks noGrp="1"/>
          </p:cNvSpPr>
          <p:nvPr>
            <p:ph idx="1"/>
          </p:nvPr>
        </p:nvSpPr>
        <p:spPr>
          <a:xfrm>
            <a:off x="3849624" y="1855385"/>
            <a:ext cx="7899462" cy="4551983"/>
          </a:xfrm>
        </p:spPr>
        <p:txBody>
          <a:bodyPr>
            <a:normAutofit/>
          </a:bodyPr>
          <a:lstStyle/>
          <a:p>
            <a:pPr marL="285750" indent="-285750">
              <a:buFont typeface="Arial" panose="020B0604020202020204" pitchFamily="34" charset="0"/>
              <a:buChar char="•"/>
            </a:pPr>
            <a:r>
              <a:rPr lang="en-US" sz="1300" dirty="0">
                <a:solidFill>
                  <a:srgbClr val="00A4C3"/>
                </a:solidFill>
              </a:rPr>
              <a:t>Introduction:</a:t>
            </a:r>
            <a:r>
              <a:rPr lang="en-US" sz="1300" b="0" dirty="0"/>
              <a:t> The objective of these schemes is to encourage the development and subsequent export of software (under the STP Scheme) and electronic hardware (under the EHTP Scheme). Concessions are allowed to STP/EHTP units for this purpose. The schemes are administered by the Software Technology Parks of India (STPI).</a:t>
            </a:r>
            <a:endParaRPr lang="en-US" sz="1300" dirty="0"/>
          </a:p>
          <a:p>
            <a:pPr marL="285750" indent="-285750">
              <a:buFont typeface="Arial" panose="020B0604020202020204" pitchFamily="34" charset="0"/>
              <a:buChar char="•"/>
            </a:pPr>
            <a:r>
              <a:rPr lang="en-US" sz="1300" dirty="0">
                <a:solidFill>
                  <a:srgbClr val="00A4C3"/>
                </a:solidFill>
              </a:rPr>
              <a:t>Eligibility: </a:t>
            </a:r>
            <a:r>
              <a:rPr lang="en-US" sz="1300" b="0" dirty="0"/>
              <a:t>Any (i) Indian company, (ii) foreign company, or (iii) branch office of a foreign company, proposing to export software or electronic hardware from India is eligible to register as an STP/EHTP unit.</a:t>
            </a:r>
            <a:endParaRPr lang="en-US" sz="1300" dirty="0">
              <a:solidFill>
                <a:srgbClr val="00A4C3"/>
              </a:solidFill>
            </a:endParaRPr>
          </a:p>
          <a:p>
            <a:pPr marL="285750" indent="-285750">
              <a:buFont typeface="Arial" panose="020B0604020202020204" pitchFamily="34" charset="0"/>
              <a:buChar char="•"/>
            </a:pPr>
            <a:r>
              <a:rPr lang="en-US" sz="1300" dirty="0">
                <a:solidFill>
                  <a:srgbClr val="00A4C3"/>
                </a:solidFill>
              </a:rPr>
              <a:t>Location: </a:t>
            </a:r>
            <a:r>
              <a:rPr lang="en-US" sz="1300" b="0" dirty="0"/>
              <a:t>No locational constraints. Eligible units set up anywhere in India can be registered with the STPI as an STP/EHTP unit.</a:t>
            </a:r>
          </a:p>
          <a:p>
            <a:pPr marL="285750" indent="-285750">
              <a:buFont typeface="Arial" panose="020B0604020202020204" pitchFamily="34" charset="0"/>
              <a:buChar char="•"/>
            </a:pPr>
            <a:r>
              <a:rPr lang="en-US" sz="1300" dirty="0">
                <a:solidFill>
                  <a:srgbClr val="00A4C3"/>
                </a:solidFill>
              </a:rPr>
              <a:t>Registration: </a:t>
            </a:r>
            <a:r>
              <a:rPr lang="en-US" sz="1300" b="0" dirty="0"/>
              <a:t>The relevant business unit has to be registered with the jurisdictional office of the STPI.</a:t>
            </a:r>
          </a:p>
          <a:p>
            <a:pPr marL="285750" indent="-285750">
              <a:buFont typeface="Arial" panose="020B0604020202020204" pitchFamily="34" charset="0"/>
              <a:buChar char="•"/>
            </a:pPr>
            <a:r>
              <a:rPr lang="en-US" sz="1300" dirty="0">
                <a:solidFill>
                  <a:srgbClr val="00A4C3"/>
                </a:solidFill>
              </a:rPr>
              <a:t>Duty Free Imports: </a:t>
            </a:r>
            <a:r>
              <a:rPr lang="en-US" sz="1300" b="0" dirty="0"/>
              <a:t>Imports of hardware and software components by STP/EHTP units is generally exempt from the payment of customs and import duties. </a:t>
            </a:r>
          </a:p>
          <a:p>
            <a:pPr marL="285750" indent="-285750">
              <a:buFont typeface="Arial" panose="020B0604020202020204" pitchFamily="34" charset="0"/>
              <a:buChar char="•"/>
            </a:pPr>
            <a:r>
              <a:rPr lang="en-US" sz="1300" dirty="0">
                <a:solidFill>
                  <a:srgbClr val="00A4C3"/>
                </a:solidFill>
              </a:rPr>
              <a:t>Import of Second-Hand Capital Goods: </a:t>
            </a:r>
            <a:r>
              <a:rPr lang="en-US" sz="1300" b="0" dirty="0"/>
              <a:t>Import of second-hand capital goods is permitted without any age limit and is also generally exempt from customs and import duties. </a:t>
            </a:r>
          </a:p>
          <a:p>
            <a:pPr marL="285750" indent="-285750">
              <a:buFont typeface="Arial" panose="020B0604020202020204" pitchFamily="34" charset="0"/>
              <a:buChar char="•"/>
            </a:pPr>
            <a:r>
              <a:rPr lang="en-US" sz="1300" dirty="0">
                <a:solidFill>
                  <a:srgbClr val="00A4C3"/>
                </a:solidFill>
              </a:rPr>
              <a:t>Leasing: </a:t>
            </a:r>
            <a:r>
              <a:rPr lang="en-US" sz="1300" b="0" dirty="0"/>
              <a:t>An STP/EHTP unit is also permitted to lease capital goods from a domestic/foreign entity, generally without payment of any customs or import duties, subject to the execution of a firm contract between the parties. </a:t>
            </a:r>
          </a:p>
          <a:p>
            <a:pPr marL="285750" indent="-285750">
              <a:buFont typeface="Arial" panose="020B0604020202020204" pitchFamily="34" charset="0"/>
              <a:buChar char="•"/>
            </a:pPr>
            <a:r>
              <a:rPr lang="en-US" sz="1300" dirty="0">
                <a:solidFill>
                  <a:srgbClr val="00A4C3"/>
                </a:solidFill>
              </a:rPr>
              <a:t>Refund of GST: </a:t>
            </a:r>
            <a:r>
              <a:rPr lang="en-US" sz="1300" b="0" dirty="0"/>
              <a:t>STP/EHTP units can claim refund of GST paid on domestic sourcing.</a:t>
            </a:r>
          </a:p>
        </p:txBody>
      </p:sp>
      <p:sp>
        <p:nvSpPr>
          <p:cNvPr id="4" name="Slide Number Placeholder 3">
            <a:extLst>
              <a:ext uri="{FF2B5EF4-FFF2-40B4-BE49-F238E27FC236}">
                <a16:creationId xmlns:a16="http://schemas.microsoft.com/office/drawing/2014/main" id="{EE48ADE8-8C04-C329-23A1-01D117A409E1}"/>
              </a:ext>
            </a:extLst>
          </p:cNvPr>
          <p:cNvSpPr>
            <a:spLocks noGrp="1"/>
          </p:cNvSpPr>
          <p:nvPr>
            <p:ph type="sldNum" sz="quarter" idx="12"/>
          </p:nvPr>
        </p:nvSpPr>
        <p:spPr/>
        <p:txBody>
          <a:bodyPr/>
          <a:lstStyle/>
          <a:p>
            <a:fld id="{89BCD8B7-704C-46BF-BB19-4FA5BB3A29B9}" type="slidenum">
              <a:rPr lang="en-US" smtClean="0"/>
              <a:t>9</a:t>
            </a:fld>
            <a:endParaRPr lang="en-US"/>
          </a:p>
        </p:txBody>
      </p:sp>
      <p:sp>
        <p:nvSpPr>
          <p:cNvPr id="5" name="Title 4">
            <a:extLst>
              <a:ext uri="{FF2B5EF4-FFF2-40B4-BE49-F238E27FC236}">
                <a16:creationId xmlns:a16="http://schemas.microsoft.com/office/drawing/2014/main" id="{62B176F2-0BA6-0FDF-589E-6A8D42D5FEFE}"/>
              </a:ext>
            </a:extLst>
          </p:cNvPr>
          <p:cNvSpPr>
            <a:spLocks noGrp="1"/>
          </p:cNvSpPr>
          <p:nvPr>
            <p:ph type="title"/>
          </p:nvPr>
        </p:nvSpPr>
        <p:spPr>
          <a:xfrm>
            <a:off x="442912" y="450631"/>
            <a:ext cx="9615488" cy="436338"/>
          </a:xfrm>
        </p:spPr>
        <p:txBody>
          <a:bodyPr/>
          <a:lstStyle/>
          <a:p>
            <a:r>
              <a:rPr lang="en-US" dirty="0"/>
              <a:t>Doing Business in India</a:t>
            </a:r>
            <a:endParaRPr lang="en-GB" dirty="0"/>
          </a:p>
        </p:txBody>
      </p:sp>
      <p:sp>
        <p:nvSpPr>
          <p:cNvPr id="8" name="Text Placeholder 4">
            <a:extLst>
              <a:ext uri="{FF2B5EF4-FFF2-40B4-BE49-F238E27FC236}">
                <a16:creationId xmlns:a16="http://schemas.microsoft.com/office/drawing/2014/main" id="{609C72D4-3087-88CB-2AC1-B8011D0E3AF2}"/>
              </a:ext>
            </a:extLst>
          </p:cNvPr>
          <p:cNvSpPr txBox="1">
            <a:spLocks/>
          </p:cNvSpPr>
          <p:nvPr/>
        </p:nvSpPr>
        <p:spPr>
          <a:xfrm>
            <a:off x="442913" y="1314609"/>
            <a:ext cx="11306173" cy="331311"/>
          </a:xfrm>
          <a:prstGeom prst="rect">
            <a:avLst/>
          </a:prstGeom>
          <a:solidFill>
            <a:schemeClr val="accent1"/>
          </a:solidFill>
        </p:spPr>
        <p:txBody>
          <a:bodyPr/>
          <a:lstStyle>
            <a:lvl1pPr marL="0" indent="0" algn="just" defTabSz="914400" rtl="0" eaLnBrk="1" latinLnBrk="0" hangingPunct="1">
              <a:lnSpc>
                <a:spcPct val="100000"/>
              </a:lnSpc>
              <a:spcBef>
                <a:spcPts val="1200"/>
              </a:spcBef>
              <a:buFont typeface="Arial" panose="020B0604020202020204" pitchFamily="34" charset="0"/>
              <a:buNone/>
              <a:defRPr lang="en-US" sz="1800" b="1" kern="1200" dirty="0">
                <a:solidFill>
                  <a:schemeClr val="accent1"/>
                </a:solidFill>
                <a:latin typeface="+mn-lt"/>
                <a:ea typeface="Open Sans Semibold" panose="020B0706030804020204" pitchFamily="34" charset="0"/>
                <a:cs typeface="Open Sans Semibold" panose="020B0706030804020204" pitchFamily="34" charset="0"/>
              </a:defRPr>
            </a:lvl1pPr>
            <a:lvl2pPr marL="180975" indent="-180975" algn="just" defTabSz="914400" rtl="0" eaLnBrk="1" latinLnBrk="0" hangingPunct="1">
              <a:lnSpc>
                <a:spcPct val="100000"/>
              </a:lnSpc>
              <a:spcBef>
                <a:spcPts val="600"/>
              </a:spcBef>
              <a:buClr>
                <a:schemeClr val="accent1"/>
              </a:buClr>
              <a:buFont typeface="Wingdings" panose="05000000000000000000" pitchFamily="2" charset="2"/>
              <a:buChar char="§"/>
              <a:defRPr lang="en-US" sz="1600" kern="1200" dirty="0">
                <a:solidFill>
                  <a:schemeClr val="accent1"/>
                </a:solidFill>
                <a:latin typeface="+mn-lt"/>
                <a:ea typeface="+mn-ea"/>
                <a:cs typeface="+mn-cs"/>
              </a:defRPr>
            </a:lvl2pPr>
            <a:lvl3pPr marL="447675" indent="-177800" algn="just" defTabSz="914400" rtl="0" eaLnBrk="1" latinLnBrk="0" hangingPunct="1">
              <a:lnSpc>
                <a:spcPct val="100000"/>
              </a:lnSpc>
              <a:spcBef>
                <a:spcPts val="300"/>
              </a:spcBef>
              <a:buClr>
                <a:schemeClr val="accent1"/>
              </a:buClr>
              <a:buFont typeface="Whitney Book" pitchFamily="50" charset="0"/>
              <a:buChar char="–"/>
              <a:defRPr lang="en-US" sz="1600" kern="1200" dirty="0">
                <a:solidFill>
                  <a:schemeClr val="accent1"/>
                </a:solidFill>
                <a:latin typeface="+mn-lt"/>
                <a:ea typeface="+mn-ea"/>
                <a:cs typeface="+mn-cs"/>
              </a:defRPr>
            </a:lvl3pPr>
            <a:lvl4pPr marL="625475" indent="-176213" algn="just" defTabSz="914400" rtl="0" eaLnBrk="1" latinLnBrk="0" hangingPunct="1">
              <a:lnSpc>
                <a:spcPct val="100000"/>
              </a:lnSpc>
              <a:spcBef>
                <a:spcPts val="0"/>
              </a:spcBef>
              <a:buClr>
                <a:schemeClr val="accent1"/>
              </a:buClr>
              <a:buFont typeface="Arial" panose="020B0604020202020204" pitchFamily="34" charset="0"/>
              <a:buChar char="•"/>
              <a:defRPr lang="en-US" sz="1600" kern="1200" dirty="0">
                <a:solidFill>
                  <a:schemeClr val="accent1"/>
                </a:solidFill>
                <a:latin typeface="+mn-lt"/>
                <a:ea typeface="+mn-ea"/>
                <a:cs typeface="+mn-cs"/>
              </a:defRPr>
            </a:lvl4pPr>
            <a:lvl5pPr marL="808038" indent="-182563" algn="just" defTabSz="914400" rtl="0" eaLnBrk="1" latinLnBrk="0" hangingPunct="1">
              <a:lnSpc>
                <a:spcPct val="100000"/>
              </a:lnSpc>
              <a:spcBef>
                <a:spcPts val="0"/>
              </a:spcBef>
              <a:buClr>
                <a:schemeClr val="accent1"/>
              </a:buClr>
              <a:buFont typeface="Whitney Book" pitchFamily="50" charset="0"/>
              <a:buChar char="-"/>
              <a:defRPr lang="en-US" sz="1400" kern="1200" dirty="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rPr>
              <a:t>Software Technology Park (STP) Scheme &amp; Electronic Hardware Technology Park (EHTP) Scheme</a:t>
            </a:r>
          </a:p>
          <a:p>
            <a:endParaRPr lang="en-IN" sz="1300" dirty="0">
              <a:solidFill>
                <a:srgbClr val="00A4C3"/>
              </a:solidFill>
            </a:endParaRPr>
          </a:p>
        </p:txBody>
      </p:sp>
      <p:pic>
        <p:nvPicPr>
          <p:cNvPr id="10" name="Graphic 9" descr="Computer outline">
            <a:extLst>
              <a:ext uri="{FF2B5EF4-FFF2-40B4-BE49-F238E27FC236}">
                <a16:creationId xmlns:a16="http://schemas.microsoft.com/office/drawing/2014/main" id="{98F010EA-C6CA-5D03-579D-08B840B7F8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3208" y="2880360"/>
            <a:ext cx="1530096" cy="1530096"/>
          </a:xfrm>
          <a:prstGeom prst="rect">
            <a:avLst/>
          </a:prstGeom>
        </p:spPr>
      </p:pic>
    </p:spTree>
    <p:extLst>
      <p:ext uri="{BB962C8B-B14F-4D97-AF65-F5344CB8AC3E}">
        <p14:creationId xmlns:p14="http://schemas.microsoft.com/office/powerpoint/2010/main" val="2933776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Trilegal">
      <a:dk1>
        <a:sysClr val="windowText" lastClr="000000"/>
      </a:dk1>
      <a:lt1>
        <a:sysClr val="window" lastClr="FFFFFF"/>
      </a:lt1>
      <a:dk2>
        <a:srgbClr val="666666"/>
      </a:dk2>
      <a:lt2>
        <a:srgbClr val="F2F2F2"/>
      </a:lt2>
      <a:accent1>
        <a:srgbClr val="003F62"/>
      </a:accent1>
      <a:accent2>
        <a:srgbClr val="009FC3"/>
      </a:accent2>
      <a:accent3>
        <a:srgbClr val="BF2E1A"/>
      </a:accent3>
      <a:accent4>
        <a:srgbClr val="F68933"/>
      </a:accent4>
      <a:accent5>
        <a:srgbClr val="636466"/>
      </a:accent5>
      <a:accent6>
        <a:srgbClr val="003445"/>
      </a:accent6>
      <a:hlink>
        <a:srgbClr val="003F62"/>
      </a:hlink>
      <a:folHlink>
        <a:srgbClr val="00A6C6"/>
      </a:folHlink>
    </a:clrScheme>
    <a:fontScheme name="Trilegal">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B9293A9D0B854C8FA1D03E3BF5CE59" ma:contentTypeVersion="3" ma:contentTypeDescription="Create a new document." ma:contentTypeScope="" ma:versionID="6cdb1be88ab0a5591ae62dd42a0db98a">
  <xsd:schema xmlns:xsd="http://www.w3.org/2001/XMLSchema" xmlns:xs="http://www.w3.org/2001/XMLSchema" xmlns:p="http://schemas.microsoft.com/office/2006/metadata/properties" xmlns:ns2="967ec1b5-ae5f-415e-8f1e-3dbf9a89f93b" targetNamespace="http://schemas.microsoft.com/office/2006/metadata/properties" ma:root="true" ma:fieldsID="b365c2650f323c76a072ff73c1971de9" ns2:_="">
    <xsd:import namespace="967ec1b5-ae5f-415e-8f1e-3dbf9a89f93b"/>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7ec1b5-ae5f-415e-8f1e-3dbf9a89f9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D8FEFF-7469-48CD-961B-B941C97E552B}">
  <ds:schemaRefs>
    <ds:schemaRef ds:uri="http://www.w3.org/XML/1998/namespac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dcmitype/"/>
    <ds:schemaRef ds:uri="http://purl.org/dc/terms/"/>
    <ds:schemaRef ds:uri="http://schemas.openxmlformats.org/package/2006/metadata/core-properties"/>
    <ds:schemaRef ds:uri="967ec1b5-ae5f-415e-8f1e-3dbf9a89f93b"/>
  </ds:schemaRefs>
</ds:datastoreItem>
</file>

<file path=customXml/itemProps2.xml><?xml version="1.0" encoding="utf-8"?>
<ds:datastoreItem xmlns:ds="http://schemas.openxmlformats.org/officeDocument/2006/customXml" ds:itemID="{E42A0FEA-6CCF-474F-ABA6-1B4B2FDFBE18}">
  <ds:schemaRefs>
    <ds:schemaRef ds:uri="http://schemas.microsoft.com/sharepoint/v3/contenttype/forms"/>
  </ds:schemaRefs>
</ds:datastoreItem>
</file>

<file path=customXml/itemProps3.xml><?xml version="1.0" encoding="utf-8"?>
<ds:datastoreItem xmlns:ds="http://schemas.openxmlformats.org/officeDocument/2006/customXml" ds:itemID="{9403B13F-D7B7-4CBE-AC64-2742A1BB070A}">
  <ds:schemaRefs>
    <ds:schemaRef ds:uri="967ec1b5-ae5f-415e-8f1e-3dbf9a89f93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1787</TotalTime>
  <Words>2563</Words>
  <Application>Microsoft Office PowerPoint</Application>
  <PresentationFormat>Widescreen</PresentationFormat>
  <Paragraphs>253</Paragraphs>
  <Slides>18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Lato</vt:lpstr>
      <vt:lpstr>Open Sans Semibold</vt:lpstr>
      <vt:lpstr>Whitney Book</vt:lpstr>
      <vt:lpstr>Wingdings</vt:lpstr>
      <vt:lpstr>Office Theme</vt:lpstr>
      <vt:lpstr>DOING BUSINESS IN INDIA</vt:lpstr>
      <vt:lpstr>Doing Business in India</vt:lpstr>
      <vt:lpstr>Doing Business in India</vt:lpstr>
      <vt:lpstr>Doing Business in India</vt:lpstr>
      <vt:lpstr>Doing Business in India</vt:lpstr>
      <vt:lpstr>Doing Business in India</vt:lpstr>
      <vt:lpstr>Doing Business in India</vt:lpstr>
      <vt:lpstr>Doing Business in India</vt:lpstr>
      <vt:lpstr>Doing Business in India</vt:lpstr>
      <vt:lpstr>Doing Business in India</vt:lpstr>
      <vt:lpstr>Doing Business in India</vt:lpstr>
      <vt:lpstr>Doing Business in India</vt:lpstr>
      <vt:lpstr>Doing Business in India</vt:lpstr>
      <vt:lpstr>Doing Business in India</vt:lpstr>
      <vt:lpstr>Doing Business in India</vt:lpstr>
      <vt:lpstr>Doing Business in India</vt:lpstr>
      <vt:lpstr>Thought Leadership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Trilegal Firm Profile</dc:title>
  <dc:creator>Trilegal</dc:creator>
  <cp:lastModifiedBy>Trilegal</cp:lastModifiedBy>
  <cp:revision>44</cp:revision>
  <cp:lastPrinted>2023-09-30T15:50:12Z</cp:lastPrinted>
  <dcterms:created xsi:type="dcterms:W3CDTF">2021-08-27T08:21:49Z</dcterms:created>
  <dcterms:modified xsi:type="dcterms:W3CDTF">2024-03-28T07:54:49Z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0x010100DBB9293A9D0B854C8FA1D03E3BF5CE59</vt:lpwstr>
  </property>
  <property fmtid="{D5CDD505-2E9C-101B-9397-08002B2CF9AE}" pid="3" name="MediaServiceImageTags">
    <vt:lpwstr/>
  </property>
</Properties>
</file>